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1"/>
  </p:notesMasterIdLst>
  <p:sldIdLst>
    <p:sldId id="300" r:id="rId2"/>
    <p:sldId id="341" r:id="rId3"/>
    <p:sldId id="409" r:id="rId4"/>
    <p:sldId id="429" r:id="rId5"/>
    <p:sldId id="430" r:id="rId6"/>
    <p:sldId id="431" r:id="rId7"/>
    <p:sldId id="433" r:id="rId8"/>
    <p:sldId id="434" r:id="rId9"/>
    <p:sldId id="435" r:id="rId10"/>
    <p:sldId id="407" r:id="rId11"/>
    <p:sldId id="408" r:id="rId12"/>
    <p:sldId id="43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399" r:id="rId21"/>
    <p:sldId id="417" r:id="rId22"/>
    <p:sldId id="423" r:id="rId23"/>
    <p:sldId id="418" r:id="rId24"/>
    <p:sldId id="422" r:id="rId25"/>
    <p:sldId id="424" r:id="rId26"/>
    <p:sldId id="425" r:id="rId27"/>
    <p:sldId id="426" r:id="rId28"/>
    <p:sldId id="427" r:id="rId29"/>
    <p:sldId id="428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윤 김" initials="지김" lastIdx="1" clrIdx="0">
    <p:extLst>
      <p:ext uri="{19B8F6BF-5375-455C-9EA6-DF929625EA0E}">
        <p15:presenceInfo xmlns:p15="http://schemas.microsoft.com/office/powerpoint/2012/main" userId="85a9da3b3696aa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01BF0A"/>
    <a:srgbClr val="FC2A39"/>
    <a:srgbClr val="3333FF"/>
    <a:srgbClr val="775F55"/>
    <a:srgbClr val="0070C0"/>
    <a:srgbClr val="0B7039"/>
    <a:srgbClr val="94B6D2"/>
    <a:srgbClr val="6B859A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7" autoAdjust="0"/>
    <p:restoredTop sz="92636" autoAdjust="0"/>
  </p:normalViewPr>
  <p:slideViewPr>
    <p:cSldViewPr>
      <p:cViewPr varScale="1">
        <p:scale>
          <a:sx n="77" d="100"/>
          <a:sy n="77" d="100"/>
        </p:scale>
        <p:origin x="30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6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685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436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55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37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434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04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55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06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62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8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763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441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29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05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8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014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51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01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67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38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8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299BC8C-D05E-4966-90C6-DB66949B9446}" type="datetime1">
              <a:rPr lang="ko-KR" altLang="en-US" smtClean="0"/>
              <a:t>2022-12-02</a:t>
            </a:fld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03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201858103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컴퓨터공학부 김지윤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학기 프로젝트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 프로그래밍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9128" y="1340768"/>
            <a:ext cx="6282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안드로이드 프로그래밍</a:t>
            </a:r>
            <a:endParaRPr lang="en-US" sz="4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sz="4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Term Project</a:t>
            </a:r>
            <a:r>
              <a:rPr lang="en-US" altLang="ko-KR" sz="4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4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endParaRPr 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561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13D132-776F-345F-1741-6F43BA5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80" y="2119276"/>
            <a:ext cx="2343454" cy="41661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DE9D78-14DB-0D78-669B-7FA33CEA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21" y="2139597"/>
            <a:ext cx="2343453" cy="416613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포스터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 (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B0F71-6E52-48AB-9052-1039A2C35DCA}"/>
              </a:ext>
            </a:extLst>
          </p:cNvPr>
          <p:cNvSpPr txBox="1"/>
          <p:nvPr/>
        </p:nvSpPr>
        <p:spPr>
          <a:xfrm>
            <a:off x="5027676" y="1671551"/>
            <a:ext cx="3985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뷰에서 해당 값 클릭 시 밑의 </a:t>
            </a:r>
            <a:endParaRPr lang="en-US" altLang="ko-KR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뷰에서 포스터 사진 보임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1AD44B8A-74D5-4714-817A-B15A736B7D7D}"/>
              </a:ext>
            </a:extLst>
          </p:cNvPr>
          <p:cNvSpPr/>
          <p:nvPr/>
        </p:nvSpPr>
        <p:spPr>
          <a:xfrm>
            <a:off x="804880" y="2852936"/>
            <a:ext cx="2329040" cy="1296144"/>
          </a:xfrm>
          <a:prstGeom prst="flowChartProcess">
            <a:avLst/>
          </a:prstGeom>
          <a:noFill/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FD7370-4320-4F9D-8C75-E25C28E01235}"/>
              </a:ext>
            </a:extLst>
          </p:cNvPr>
          <p:cNvCxnSpPr>
            <a:cxnSpLocks/>
          </p:cNvCxnSpPr>
          <p:nvPr/>
        </p:nvCxnSpPr>
        <p:spPr>
          <a:xfrm flipH="1">
            <a:off x="3156369" y="3409155"/>
            <a:ext cx="479527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D26030-B381-42A5-8084-049F598FE96C}"/>
              </a:ext>
            </a:extLst>
          </p:cNvPr>
          <p:cNvSpPr txBox="1"/>
          <p:nvPr/>
        </p:nvSpPr>
        <p:spPr>
          <a:xfrm>
            <a:off x="3658345" y="3255266"/>
            <a:ext cx="1345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뷰 사용</a:t>
            </a:r>
            <a:r>
              <a:rPr lang="en-US" altLang="ko-KR" sz="1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22813410-F077-4344-AEBA-ABAE14F2D3D5}"/>
              </a:ext>
            </a:extLst>
          </p:cNvPr>
          <p:cNvSpPr/>
          <p:nvPr/>
        </p:nvSpPr>
        <p:spPr>
          <a:xfrm>
            <a:off x="786226" y="4222667"/>
            <a:ext cx="2329040" cy="1815827"/>
          </a:xfrm>
          <a:prstGeom prst="flowChartProcess">
            <a:avLst/>
          </a:prstGeom>
          <a:noFill/>
          <a:ln w="50800" cap="flat" cmpd="sng" algn="ctr">
            <a:solidFill>
              <a:srgbClr val="01BF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8A7124-FC95-4392-9BBE-D88675BD4EA1}"/>
              </a:ext>
            </a:extLst>
          </p:cNvPr>
          <p:cNvCxnSpPr>
            <a:cxnSpLocks/>
          </p:cNvCxnSpPr>
          <p:nvPr/>
        </p:nvCxnSpPr>
        <p:spPr>
          <a:xfrm flipH="1">
            <a:off x="3134617" y="5130580"/>
            <a:ext cx="479527" cy="1"/>
          </a:xfrm>
          <a:prstGeom prst="straightConnector1">
            <a:avLst/>
          </a:prstGeom>
          <a:ln w="76200">
            <a:solidFill>
              <a:srgbClr val="01B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BB1160-A226-4F9E-B6E8-C74434EBECB8}"/>
              </a:ext>
            </a:extLst>
          </p:cNvPr>
          <p:cNvSpPr txBox="1"/>
          <p:nvPr/>
        </p:nvSpPr>
        <p:spPr>
          <a:xfrm>
            <a:off x="3597459" y="4976691"/>
            <a:ext cx="1345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뷰 사용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1B40D04B-4C87-4B3B-B4FD-E51A75BCA05F}"/>
              </a:ext>
            </a:extLst>
          </p:cNvPr>
          <p:cNvSpPr/>
          <p:nvPr/>
        </p:nvSpPr>
        <p:spPr>
          <a:xfrm>
            <a:off x="5864055" y="2852702"/>
            <a:ext cx="2281230" cy="222920"/>
          </a:xfrm>
          <a:prstGeom prst="rect">
            <a:avLst/>
          </a:prstGeom>
          <a:noFill/>
          <a:ln w="38100"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58EE673-5E56-42D5-8E94-0A8CAA2D1E2D}"/>
              </a:ext>
            </a:extLst>
          </p:cNvPr>
          <p:cNvCxnSpPr>
            <a:cxnSpLocks/>
          </p:cNvCxnSpPr>
          <p:nvPr/>
        </p:nvCxnSpPr>
        <p:spPr>
          <a:xfrm>
            <a:off x="5364088" y="2964162"/>
            <a:ext cx="484754" cy="0"/>
          </a:xfrm>
          <a:prstGeom prst="straightConnector1">
            <a:avLst/>
          </a:prstGeom>
          <a:ln w="762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741FF21-2364-4106-9AA2-DCA34A3C9F1D}"/>
              </a:ext>
            </a:extLst>
          </p:cNvPr>
          <p:cNvSpPr txBox="1"/>
          <p:nvPr/>
        </p:nvSpPr>
        <p:spPr>
          <a:xfrm>
            <a:off x="4706501" y="2810273"/>
            <a:ext cx="75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Click !</a:t>
            </a:r>
            <a:endParaRPr lang="ko-KR" altLang="en-US" sz="1400" dirty="0">
              <a:solidFill>
                <a:srgbClr val="FF33C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1ED1FF82-DE56-4C00-9E13-FE82ACF47BAA}"/>
              </a:ext>
            </a:extLst>
          </p:cNvPr>
          <p:cNvSpPr/>
          <p:nvPr/>
        </p:nvSpPr>
        <p:spPr>
          <a:xfrm>
            <a:off x="6337294" y="4149080"/>
            <a:ext cx="1403057" cy="1889414"/>
          </a:xfrm>
          <a:prstGeom prst="rect">
            <a:avLst/>
          </a:prstGeom>
          <a:noFill/>
          <a:ln w="38100"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B145253-3B00-479F-9192-C2295F3D4B64}"/>
              </a:ext>
            </a:extLst>
          </p:cNvPr>
          <p:cNvCxnSpPr>
            <a:cxnSpLocks/>
          </p:cNvCxnSpPr>
          <p:nvPr/>
        </p:nvCxnSpPr>
        <p:spPr>
          <a:xfrm>
            <a:off x="5848842" y="4581128"/>
            <a:ext cx="484754" cy="0"/>
          </a:xfrm>
          <a:prstGeom prst="straightConnector1">
            <a:avLst/>
          </a:prstGeom>
          <a:ln w="762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D304F21-C408-41D7-BC7F-D6A8020B16D0}"/>
              </a:ext>
            </a:extLst>
          </p:cNvPr>
          <p:cNvSpPr txBox="1"/>
          <p:nvPr/>
        </p:nvSpPr>
        <p:spPr>
          <a:xfrm>
            <a:off x="5091000" y="4437112"/>
            <a:ext cx="75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포스터</a:t>
            </a:r>
            <a:r>
              <a:rPr lang="en-US" altLang="ko-KR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!</a:t>
            </a:r>
            <a:endParaRPr lang="ko-KR" altLang="en-US" sz="1400" dirty="0">
              <a:solidFill>
                <a:srgbClr val="FF33C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8AAE63-D3BA-4065-B9BE-CE15CF880039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5460473" y="5766176"/>
            <a:ext cx="102983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7F190B86-F5B2-4555-AF39-0201FB46B47B}"/>
              </a:ext>
            </a:extLst>
          </p:cNvPr>
          <p:cNvSpPr/>
          <p:nvPr/>
        </p:nvSpPr>
        <p:spPr>
          <a:xfrm>
            <a:off x="6490305" y="5694168"/>
            <a:ext cx="1034023" cy="144016"/>
          </a:xfrm>
          <a:prstGeom prst="flowChartProcess">
            <a:avLst/>
          </a:prstGeom>
          <a:noFill/>
          <a:ln w="50800" cap="flat" cmpd="sng" algn="ctr">
            <a:solidFill>
              <a:srgbClr val="FC2A3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92A00D-F230-477A-8CE6-E1EB9BC08C6C}"/>
              </a:ext>
            </a:extLst>
          </p:cNvPr>
          <p:cNvSpPr txBox="1"/>
          <p:nvPr/>
        </p:nvSpPr>
        <p:spPr>
          <a:xfrm>
            <a:off x="3503635" y="5641503"/>
            <a:ext cx="2009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만든 토스트 사용 </a:t>
            </a:r>
            <a:r>
              <a:rPr lang="en-US" altLang="ko-KR" sz="1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15EA0-B25C-22C5-0476-870FD8B8AD21}"/>
              </a:ext>
            </a:extLst>
          </p:cNvPr>
          <p:cNvSpPr txBox="1"/>
          <p:nvPr/>
        </p:nvSpPr>
        <p:spPr>
          <a:xfrm>
            <a:off x="5975389" y="724569"/>
            <a:ext cx="324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poster.xml / Poster.java / toast.xml )</a:t>
            </a:r>
          </a:p>
        </p:txBody>
      </p:sp>
    </p:spTree>
    <p:extLst>
      <p:ext uri="{BB962C8B-B14F-4D97-AF65-F5344CB8AC3E}">
        <p14:creationId xmlns:p14="http://schemas.microsoft.com/office/powerpoint/2010/main" val="382797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54815" y="1490800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포스터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 (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B0F71-6E52-48AB-9052-1039A2C35DCA}"/>
              </a:ext>
            </a:extLst>
          </p:cNvPr>
          <p:cNvSpPr txBox="1"/>
          <p:nvPr/>
        </p:nvSpPr>
        <p:spPr>
          <a:xfrm>
            <a:off x="3416544" y="1988840"/>
            <a:ext cx="5291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뷰에서 해당 값 클릭 시 밑의 </a:t>
            </a:r>
            <a:endParaRPr lang="en-US" altLang="ko-KR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뷰에서 포스터 사진 보임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D9D61-A70B-53A9-E7C5-CCC808D26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4" y="2801340"/>
            <a:ext cx="1838372" cy="3268216"/>
          </a:xfrm>
          <a:prstGeom prst="rect">
            <a:avLst/>
          </a:prstGeom>
        </p:spPr>
      </p:pic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DFEE88F1-B4A5-49D7-B969-27D00F8A3534}"/>
              </a:ext>
            </a:extLst>
          </p:cNvPr>
          <p:cNvSpPr/>
          <p:nvPr/>
        </p:nvSpPr>
        <p:spPr>
          <a:xfrm>
            <a:off x="695880" y="3385264"/>
            <a:ext cx="1808406" cy="208799"/>
          </a:xfrm>
          <a:prstGeom prst="flowChartProcess">
            <a:avLst/>
          </a:prstGeom>
          <a:noFill/>
          <a:ln w="381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32204B-719E-98EB-EC36-2F4BCA02C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7" y="2808896"/>
            <a:ext cx="1838372" cy="3268217"/>
          </a:xfrm>
          <a:prstGeom prst="rect">
            <a:avLst/>
          </a:prstGeom>
        </p:spPr>
      </p:pic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1E252591-7E2F-4336-AF89-EFE8B3703CBE}"/>
              </a:ext>
            </a:extLst>
          </p:cNvPr>
          <p:cNvSpPr/>
          <p:nvPr/>
        </p:nvSpPr>
        <p:spPr>
          <a:xfrm>
            <a:off x="2707431" y="3594063"/>
            <a:ext cx="1830448" cy="195250"/>
          </a:xfrm>
          <a:prstGeom prst="flowChartProcess">
            <a:avLst/>
          </a:prstGeom>
          <a:noFill/>
          <a:ln w="381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FE96428-FBF5-7E5B-CE38-2BDBD894B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03" y="2801912"/>
            <a:ext cx="1838050" cy="3267644"/>
          </a:xfrm>
          <a:prstGeom prst="rect">
            <a:avLst/>
          </a:prstGeom>
        </p:spPr>
      </p:pic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A2046D35-0565-40EC-A65D-6E37D85BBBE0}"/>
              </a:ext>
            </a:extLst>
          </p:cNvPr>
          <p:cNvSpPr/>
          <p:nvPr/>
        </p:nvSpPr>
        <p:spPr>
          <a:xfrm>
            <a:off x="4745623" y="3789313"/>
            <a:ext cx="1767992" cy="221767"/>
          </a:xfrm>
          <a:prstGeom prst="flowChartProcess">
            <a:avLst/>
          </a:prstGeom>
          <a:noFill/>
          <a:ln w="381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5D8E49-DE2B-1119-7D2E-CE3289398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463" y="2808896"/>
            <a:ext cx="1834121" cy="3260660"/>
          </a:xfrm>
          <a:prstGeom prst="rect">
            <a:avLst/>
          </a:prstGeom>
        </p:spPr>
      </p:pic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F3C5E0B4-E0D8-F198-17AC-02B3835FDA4E}"/>
              </a:ext>
            </a:extLst>
          </p:cNvPr>
          <p:cNvSpPr/>
          <p:nvPr/>
        </p:nvSpPr>
        <p:spPr>
          <a:xfrm>
            <a:off x="6782785" y="4012323"/>
            <a:ext cx="1767992" cy="221767"/>
          </a:xfrm>
          <a:prstGeom prst="flowChartProcess">
            <a:avLst/>
          </a:prstGeom>
          <a:noFill/>
          <a:ln w="381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68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4067CA5-DCFD-85F6-D8F9-C37CD8FA6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39" y="2897591"/>
            <a:ext cx="1833749" cy="32599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8FA5E84-ACF5-093B-B193-34942361C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318" y="2897591"/>
            <a:ext cx="1838371" cy="3268214"/>
          </a:xfrm>
          <a:prstGeom prst="rect">
            <a:avLst/>
          </a:prstGeo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54815" y="1508039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포스터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81E7D6E-9587-51DB-09B8-E137E5933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320" y="2897591"/>
            <a:ext cx="1838371" cy="32682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3162A8-3DD6-64E6-7755-F67D46B9B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91" y="2889375"/>
            <a:ext cx="1838371" cy="326821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 (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B0F71-6E52-48AB-9052-1039A2C35DCA}"/>
              </a:ext>
            </a:extLst>
          </p:cNvPr>
          <p:cNvSpPr txBox="1"/>
          <p:nvPr/>
        </p:nvSpPr>
        <p:spPr>
          <a:xfrm>
            <a:off x="3306217" y="2132856"/>
            <a:ext cx="5291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리스트 뷰에서 해당 값 클릭 시 밑의 </a:t>
            </a:r>
            <a:endParaRPr lang="en-US" altLang="ko-KR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뷰에서 포스터 사진 보임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8508EAAD-54A2-9D87-CA24-9F45FA619A94}"/>
              </a:ext>
            </a:extLst>
          </p:cNvPr>
          <p:cNvSpPr/>
          <p:nvPr/>
        </p:nvSpPr>
        <p:spPr>
          <a:xfrm>
            <a:off x="787473" y="3607393"/>
            <a:ext cx="1808406" cy="208799"/>
          </a:xfrm>
          <a:prstGeom prst="flowChartProcess">
            <a:avLst/>
          </a:prstGeom>
          <a:noFill/>
          <a:ln w="381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6EC9FC83-B862-8969-8CAA-E58D67C63082}"/>
              </a:ext>
            </a:extLst>
          </p:cNvPr>
          <p:cNvSpPr/>
          <p:nvPr/>
        </p:nvSpPr>
        <p:spPr>
          <a:xfrm>
            <a:off x="2775326" y="3819520"/>
            <a:ext cx="1808406" cy="208799"/>
          </a:xfrm>
          <a:prstGeom prst="flowChartProcess">
            <a:avLst/>
          </a:prstGeom>
          <a:noFill/>
          <a:ln w="381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7CFDB48E-BBA0-0DB2-67FB-314ABB63F6C2}"/>
              </a:ext>
            </a:extLst>
          </p:cNvPr>
          <p:cNvSpPr/>
          <p:nvPr/>
        </p:nvSpPr>
        <p:spPr>
          <a:xfrm>
            <a:off x="4775283" y="4044931"/>
            <a:ext cx="1808406" cy="208799"/>
          </a:xfrm>
          <a:prstGeom prst="flowChartProcess">
            <a:avLst/>
          </a:prstGeom>
          <a:noFill/>
          <a:ln w="381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17DB5551-032B-E24E-19F1-F730F5D19DDA}"/>
              </a:ext>
            </a:extLst>
          </p:cNvPr>
          <p:cNvSpPr/>
          <p:nvPr/>
        </p:nvSpPr>
        <p:spPr>
          <a:xfrm>
            <a:off x="6789482" y="4247762"/>
            <a:ext cx="1808406" cy="208799"/>
          </a:xfrm>
          <a:prstGeom prst="flowChartProcess">
            <a:avLst/>
          </a:prstGeom>
          <a:noFill/>
          <a:ln w="381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73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69A0D3-A205-7881-8C93-A460C3EB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74" y="1907290"/>
            <a:ext cx="2552261" cy="45373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29CB36-3799-0943-1C6D-AD53FEC7A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9" y="1907290"/>
            <a:ext cx="2552262" cy="45373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 (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B0F71-6E52-48AB-9052-1039A2C35DCA}"/>
              </a:ext>
            </a:extLst>
          </p:cNvPr>
          <p:cNvSpPr txBox="1"/>
          <p:nvPr/>
        </p:nvSpPr>
        <p:spPr>
          <a:xfrm>
            <a:off x="3182228" y="1566701"/>
            <a:ext cx="5291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 시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영화의 평점과 </a:t>
            </a:r>
            <a:endParaRPr lang="en-US" altLang="ko-KR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리뷰를 확인할 수 있다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8065042-CC0E-4D93-879E-46B6DDAD1F74}"/>
              </a:ext>
            </a:extLst>
          </p:cNvPr>
          <p:cNvSpPr/>
          <p:nvPr/>
        </p:nvSpPr>
        <p:spPr>
          <a:xfrm>
            <a:off x="646828" y="2708920"/>
            <a:ext cx="1172547" cy="244476"/>
          </a:xfrm>
          <a:prstGeom prst="rect">
            <a:avLst/>
          </a:prstGeom>
          <a:noFill/>
          <a:ln w="38100"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33C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DD4D4B-C4DA-4105-A1B2-3593B315905E}"/>
              </a:ext>
            </a:extLst>
          </p:cNvPr>
          <p:cNvSpPr txBox="1"/>
          <p:nvPr/>
        </p:nvSpPr>
        <p:spPr>
          <a:xfrm>
            <a:off x="127510" y="2401143"/>
            <a:ext cx="951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F33CC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</a:t>
            </a:r>
            <a:r>
              <a:rPr lang="en-US" altLang="ko-KR" sz="1400" dirty="0">
                <a:solidFill>
                  <a:srgbClr val="FF33CC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solidFill>
                <a:srgbClr val="FF33CC"/>
              </a:solidFill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42D84710-BB8B-49F2-8C64-436BD10B4C4B}"/>
              </a:ext>
            </a:extLst>
          </p:cNvPr>
          <p:cNvSpPr/>
          <p:nvPr/>
        </p:nvSpPr>
        <p:spPr>
          <a:xfrm>
            <a:off x="3985726" y="3868457"/>
            <a:ext cx="2488731" cy="208615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C8991508-0909-4647-BB32-EA6B776FC0A9}"/>
              </a:ext>
            </a:extLst>
          </p:cNvPr>
          <p:cNvSpPr/>
          <p:nvPr/>
        </p:nvSpPr>
        <p:spPr>
          <a:xfrm>
            <a:off x="3965687" y="4102415"/>
            <a:ext cx="2508770" cy="2062889"/>
          </a:xfrm>
          <a:prstGeom prst="rect">
            <a:avLst/>
          </a:prstGeom>
          <a:noFill/>
          <a:ln w="38100">
            <a:solidFill>
              <a:srgbClr val="01BF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314AA03-9ACE-4AA1-ABE4-DA94E2FAE053}"/>
              </a:ext>
            </a:extLst>
          </p:cNvPr>
          <p:cNvCxnSpPr>
            <a:cxnSpLocks/>
          </p:cNvCxnSpPr>
          <p:nvPr/>
        </p:nvCxnSpPr>
        <p:spPr>
          <a:xfrm flipH="1">
            <a:off x="6444208" y="4941168"/>
            <a:ext cx="504056" cy="0"/>
          </a:xfrm>
          <a:prstGeom prst="straightConnector1">
            <a:avLst/>
          </a:prstGeom>
          <a:ln w="76200">
            <a:solidFill>
              <a:srgbClr val="01B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47ADBF-FDF8-4004-A092-89F7D75489AB}"/>
              </a:ext>
            </a:extLst>
          </p:cNvPr>
          <p:cNvSpPr txBox="1"/>
          <p:nvPr/>
        </p:nvSpPr>
        <p:spPr>
          <a:xfrm>
            <a:off x="6918108" y="4633391"/>
            <a:ext cx="21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스크롤 뷰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텍스트 뷰 사용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BB43E8-782C-4124-A160-2011921BA446}"/>
              </a:ext>
            </a:extLst>
          </p:cNvPr>
          <p:cNvCxnSpPr>
            <a:cxnSpLocks/>
          </p:cNvCxnSpPr>
          <p:nvPr/>
        </p:nvCxnSpPr>
        <p:spPr>
          <a:xfrm flipH="1">
            <a:off x="6523173" y="3972763"/>
            <a:ext cx="479527" cy="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62BD0B-85E4-40ED-ACFE-8A49E9E5B891}"/>
              </a:ext>
            </a:extLst>
          </p:cNvPr>
          <p:cNvSpPr txBox="1"/>
          <p:nvPr/>
        </p:nvSpPr>
        <p:spPr>
          <a:xfrm>
            <a:off x="6876256" y="3832423"/>
            <a:ext cx="1398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레이팅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바 사용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434E04D-5828-45EC-9B01-C09D8AE396A5}"/>
              </a:ext>
            </a:extLst>
          </p:cNvPr>
          <p:cNvCxnSpPr/>
          <p:nvPr/>
        </p:nvCxnSpPr>
        <p:spPr>
          <a:xfrm>
            <a:off x="3275856" y="4077072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AE80908-E48F-4C1F-9126-1D1386B520E0}"/>
              </a:ext>
            </a:extLst>
          </p:cNvPr>
          <p:cNvSpPr txBox="1"/>
          <p:nvPr/>
        </p:nvSpPr>
        <p:spPr>
          <a:xfrm>
            <a:off x="5292080" y="692696"/>
            <a:ext cx="3960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review.xml / ReviewActivity.java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E919A2-2CED-4879-AF46-10F3E34B61E2}"/>
              </a:ext>
            </a:extLst>
          </p:cNvPr>
          <p:cNvSpPr txBox="1"/>
          <p:nvPr/>
        </p:nvSpPr>
        <p:spPr>
          <a:xfrm>
            <a:off x="6962550" y="4973123"/>
            <a:ext cx="21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 처리</a:t>
            </a:r>
            <a:r>
              <a:rPr lang="en-US" altLang="ko-KR" sz="1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(raw</a:t>
            </a:r>
            <a:r>
              <a:rPr lang="ko-KR" altLang="en-US" sz="1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폴더 이용</a:t>
            </a:r>
            <a:r>
              <a:rPr lang="en-US" altLang="ko-KR" sz="1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4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8495AB7-DB2C-EBC2-84B1-210CA73F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09" y="1885501"/>
            <a:ext cx="1634980" cy="2906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3207B2-3BF2-C557-CDC8-7EF6F7E34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756" y="1874829"/>
            <a:ext cx="1634980" cy="2906631"/>
          </a:xfrm>
          <a:prstGeom prst="rect">
            <a:avLst/>
          </a:prstGeo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5DDCB4-EC22-7C55-9809-4DAF3DB79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447" y="1923265"/>
            <a:ext cx="1607736" cy="28581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0669FD2-7997-36D8-A30E-557E19301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69" y="1923265"/>
            <a:ext cx="1608419" cy="285941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B0F71-6E52-48AB-9052-1039A2C35DCA}"/>
              </a:ext>
            </a:extLst>
          </p:cNvPr>
          <p:cNvSpPr txBox="1"/>
          <p:nvPr/>
        </p:nvSpPr>
        <p:spPr>
          <a:xfrm>
            <a:off x="6016273" y="1361388"/>
            <a:ext cx="291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 시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영화의 평점과 </a:t>
            </a:r>
            <a:endParaRPr lang="en-US" altLang="ko-KR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리뷰를 확인할 수 있다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215C0FA9-6C7D-43F1-96EF-118BFCD3C000}"/>
              </a:ext>
            </a:extLst>
          </p:cNvPr>
          <p:cNvSpPr/>
          <p:nvPr/>
        </p:nvSpPr>
        <p:spPr>
          <a:xfrm>
            <a:off x="708855" y="2420888"/>
            <a:ext cx="733140" cy="172468"/>
          </a:xfrm>
          <a:prstGeom prst="flowChartProcess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처리 36">
            <a:extLst>
              <a:ext uri="{FF2B5EF4-FFF2-40B4-BE49-F238E27FC236}">
                <a16:creationId xmlns:a16="http://schemas.microsoft.com/office/drawing/2014/main" id="{1E3D54AA-0E36-4000-A588-79C31CA87B0C}"/>
              </a:ext>
            </a:extLst>
          </p:cNvPr>
          <p:cNvSpPr/>
          <p:nvPr/>
        </p:nvSpPr>
        <p:spPr>
          <a:xfrm>
            <a:off x="3334804" y="2420888"/>
            <a:ext cx="733140" cy="172468"/>
          </a:xfrm>
          <a:prstGeom prst="flowChartProcess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C951F6F4-8D2A-4691-B0FF-D5EFC06C377D}"/>
              </a:ext>
            </a:extLst>
          </p:cNvPr>
          <p:cNvSpPr/>
          <p:nvPr/>
        </p:nvSpPr>
        <p:spPr>
          <a:xfrm>
            <a:off x="4374284" y="2591643"/>
            <a:ext cx="733140" cy="172468"/>
          </a:xfrm>
          <a:prstGeom prst="flowChartProcess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B06CD05C-6BD0-4ADD-8A52-52BBCA8CA324}"/>
              </a:ext>
            </a:extLst>
          </p:cNvPr>
          <p:cNvSpPr/>
          <p:nvPr/>
        </p:nvSpPr>
        <p:spPr>
          <a:xfrm>
            <a:off x="7039704" y="2588140"/>
            <a:ext cx="733140" cy="172468"/>
          </a:xfrm>
          <a:prstGeom prst="flowChartProcess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FBEA71-37F0-2944-99C4-AE70B8495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151" y="3643684"/>
            <a:ext cx="1594503" cy="2834672"/>
          </a:xfrm>
          <a:prstGeom prst="rect">
            <a:avLst/>
          </a:prstGeom>
        </p:spPr>
      </p:pic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0F40C06B-2FC4-4529-8F8E-0B9AD350C136}"/>
              </a:ext>
            </a:extLst>
          </p:cNvPr>
          <p:cNvSpPr/>
          <p:nvPr/>
        </p:nvSpPr>
        <p:spPr>
          <a:xfrm>
            <a:off x="1279406" y="4509120"/>
            <a:ext cx="733140" cy="172468"/>
          </a:xfrm>
          <a:prstGeom prst="flowChartProcess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82800C-F6C0-87EB-AE9A-A5FF2581B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3707" y="3643684"/>
            <a:ext cx="1594503" cy="2834672"/>
          </a:xfrm>
          <a:prstGeom prst="rect">
            <a:avLst/>
          </a:prstGeom>
        </p:spPr>
      </p:pic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5F1E768-C741-4B71-E236-4779EA96CF2E}"/>
              </a:ext>
            </a:extLst>
          </p:cNvPr>
          <p:cNvSpPr/>
          <p:nvPr/>
        </p:nvSpPr>
        <p:spPr>
          <a:xfrm>
            <a:off x="3910318" y="4514428"/>
            <a:ext cx="733140" cy="172468"/>
          </a:xfrm>
          <a:prstGeom prst="flowChartProcess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7DBFBE9-EEEE-C428-026A-7DBBCC369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6263" y="3643684"/>
            <a:ext cx="1594503" cy="2834672"/>
          </a:xfrm>
          <a:prstGeom prst="rect">
            <a:avLst/>
          </a:prstGeom>
        </p:spPr>
      </p:pic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369CDA2D-A265-3D60-464E-950F513B514F}"/>
              </a:ext>
            </a:extLst>
          </p:cNvPr>
          <p:cNvSpPr/>
          <p:nvPr/>
        </p:nvSpPr>
        <p:spPr>
          <a:xfrm>
            <a:off x="4998381" y="4707731"/>
            <a:ext cx="733140" cy="172468"/>
          </a:xfrm>
          <a:prstGeom prst="flowChartProcess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1491DD7-FBB5-951B-F9C5-6BEA035B4C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599" y="3643684"/>
            <a:ext cx="1594503" cy="2834672"/>
          </a:xfrm>
          <a:prstGeom prst="rect">
            <a:avLst/>
          </a:prstGeom>
        </p:spPr>
      </p:pic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3D24982F-0822-B6BF-268C-82FE312AACBE}"/>
              </a:ext>
            </a:extLst>
          </p:cNvPr>
          <p:cNvSpPr/>
          <p:nvPr/>
        </p:nvSpPr>
        <p:spPr>
          <a:xfrm>
            <a:off x="7649227" y="4707731"/>
            <a:ext cx="733140" cy="172468"/>
          </a:xfrm>
          <a:prstGeom prst="flowChartProcess">
            <a:avLst/>
          </a:prstGeom>
          <a:noFill/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05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 정보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3EC5AA-4B28-D3F2-AE4C-0E29275B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2" y="1923480"/>
            <a:ext cx="2454427" cy="4363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B0F71-6E52-48AB-9052-1039A2C35DCA}"/>
              </a:ext>
            </a:extLst>
          </p:cNvPr>
          <p:cNvSpPr txBox="1"/>
          <p:nvPr/>
        </p:nvSpPr>
        <p:spPr>
          <a:xfrm>
            <a:off x="7030667" y="1749272"/>
            <a:ext cx="1357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 페이지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8065042-CC0E-4D93-879E-46B6DDAD1F74}"/>
              </a:ext>
            </a:extLst>
          </p:cNvPr>
          <p:cNvSpPr/>
          <p:nvPr/>
        </p:nvSpPr>
        <p:spPr>
          <a:xfrm>
            <a:off x="1434672" y="2993117"/>
            <a:ext cx="1337128" cy="1147082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C8991508-0909-4647-BB32-EA6B776FC0A9}"/>
              </a:ext>
            </a:extLst>
          </p:cNvPr>
          <p:cNvSpPr/>
          <p:nvPr/>
        </p:nvSpPr>
        <p:spPr>
          <a:xfrm>
            <a:off x="1420473" y="4419734"/>
            <a:ext cx="1351327" cy="1147082"/>
          </a:xfrm>
          <a:prstGeom prst="rect">
            <a:avLst/>
          </a:prstGeom>
          <a:noFill/>
          <a:ln w="38100">
            <a:solidFill>
              <a:srgbClr val="01BF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314AA03-9ACE-4AA1-ABE4-DA94E2FAE053}"/>
              </a:ext>
            </a:extLst>
          </p:cNvPr>
          <p:cNvCxnSpPr>
            <a:cxnSpLocks/>
          </p:cNvCxnSpPr>
          <p:nvPr/>
        </p:nvCxnSpPr>
        <p:spPr>
          <a:xfrm flipH="1">
            <a:off x="2771800" y="5013176"/>
            <a:ext cx="648072" cy="0"/>
          </a:xfrm>
          <a:prstGeom prst="straightConnector1">
            <a:avLst/>
          </a:prstGeom>
          <a:ln w="76200">
            <a:solidFill>
              <a:srgbClr val="01B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47ADBF-FDF8-4004-A092-89F7D75489AB}"/>
              </a:ext>
            </a:extLst>
          </p:cNvPr>
          <p:cNvSpPr txBox="1"/>
          <p:nvPr/>
        </p:nvSpPr>
        <p:spPr>
          <a:xfrm>
            <a:off x="3417731" y="4802771"/>
            <a:ext cx="256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 시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도토리숲 공식 홈페이지로 이동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BB43E8-782C-4124-A160-2011921BA446}"/>
              </a:ext>
            </a:extLst>
          </p:cNvPr>
          <p:cNvCxnSpPr>
            <a:cxnSpLocks/>
          </p:cNvCxnSpPr>
          <p:nvPr/>
        </p:nvCxnSpPr>
        <p:spPr>
          <a:xfrm flipH="1">
            <a:off x="2771801" y="3536802"/>
            <a:ext cx="64807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62BD0B-85E4-40ED-ACFE-8A49E9E5B891}"/>
              </a:ext>
            </a:extLst>
          </p:cNvPr>
          <p:cNvSpPr txBox="1"/>
          <p:nvPr/>
        </p:nvSpPr>
        <p:spPr>
          <a:xfrm>
            <a:off x="3477275" y="3368042"/>
            <a:ext cx="2450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 시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지브리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공식 홈페이지로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C746F-C306-4948-A951-327D5E16D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976" y="2110684"/>
            <a:ext cx="1298841" cy="2309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C330D5-F872-48F3-91F9-086558F70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955" y="2110684"/>
            <a:ext cx="1298840" cy="2309050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10239955-94DD-4DDB-B741-449E227CD8FF}"/>
              </a:ext>
            </a:extLst>
          </p:cNvPr>
          <p:cNvSpPr/>
          <p:nvPr/>
        </p:nvSpPr>
        <p:spPr>
          <a:xfrm>
            <a:off x="913454" y="5714418"/>
            <a:ext cx="2406282" cy="215020"/>
          </a:xfrm>
          <a:prstGeom prst="rect">
            <a:avLst/>
          </a:prstGeom>
          <a:noFill/>
          <a:ln w="38100"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F93906D-48C7-4194-AF3B-3B40515024C6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3319736" y="5821928"/>
            <a:ext cx="532184" cy="0"/>
          </a:xfrm>
          <a:prstGeom prst="straightConnector1">
            <a:avLst/>
          </a:prstGeom>
          <a:ln w="762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DCCC87-3315-4995-9F30-AE4022BA010B}"/>
              </a:ext>
            </a:extLst>
          </p:cNvPr>
          <p:cNvSpPr txBox="1"/>
          <p:nvPr/>
        </p:nvSpPr>
        <p:spPr>
          <a:xfrm>
            <a:off x="3851920" y="5667828"/>
            <a:ext cx="276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 시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 화면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페이지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으로 이동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0E2BEFEA-9C4A-49C4-A415-0E6B2B0414DB}"/>
              </a:ext>
            </a:extLst>
          </p:cNvPr>
          <p:cNvSpPr/>
          <p:nvPr/>
        </p:nvSpPr>
        <p:spPr>
          <a:xfrm>
            <a:off x="5984841" y="1560298"/>
            <a:ext cx="3038134" cy="3021979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2D86FB-5A1B-4294-B08B-C9264C69E47E}"/>
              </a:ext>
            </a:extLst>
          </p:cNvPr>
          <p:cNvSpPr txBox="1"/>
          <p:nvPr/>
        </p:nvSpPr>
        <p:spPr>
          <a:xfrm>
            <a:off x="5940152" y="714182"/>
            <a:ext cx="3280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add.xml / AddActivity.java )</a:t>
            </a:r>
          </a:p>
        </p:txBody>
      </p:sp>
    </p:spTree>
    <p:extLst>
      <p:ext uri="{BB962C8B-B14F-4D97-AF65-F5344CB8AC3E}">
        <p14:creationId xmlns:p14="http://schemas.microsoft.com/office/powerpoint/2010/main" val="239823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4A3E7A7-D38F-8CF9-2ADE-AF5E1F2B2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3" r="2496"/>
          <a:stretch/>
        </p:blipFill>
        <p:spPr>
          <a:xfrm>
            <a:off x="6487728" y="2682724"/>
            <a:ext cx="1965687" cy="3594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CF33BE-9571-C7EA-6592-D3C5DBFC21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30"/>
          <a:stretch/>
        </p:blipFill>
        <p:spPr>
          <a:xfrm>
            <a:off x="3836158" y="2059722"/>
            <a:ext cx="1965687" cy="36450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68454C-B72B-B0D7-75DD-0FCB0984E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22" y="1923480"/>
            <a:ext cx="2454427" cy="4363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 정보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8065042-CC0E-4D93-879E-46B6DDAD1F74}"/>
              </a:ext>
            </a:extLst>
          </p:cNvPr>
          <p:cNvSpPr/>
          <p:nvPr/>
        </p:nvSpPr>
        <p:spPr>
          <a:xfrm>
            <a:off x="1434672" y="2978940"/>
            <a:ext cx="1337128" cy="1161259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C8991508-0909-4647-BB32-EA6B776FC0A9}"/>
              </a:ext>
            </a:extLst>
          </p:cNvPr>
          <p:cNvSpPr/>
          <p:nvPr/>
        </p:nvSpPr>
        <p:spPr>
          <a:xfrm>
            <a:off x="1420473" y="4419734"/>
            <a:ext cx="1351327" cy="1147082"/>
          </a:xfrm>
          <a:prstGeom prst="rect">
            <a:avLst/>
          </a:prstGeom>
          <a:noFill/>
          <a:ln w="38100">
            <a:solidFill>
              <a:srgbClr val="01BF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47ADBF-FDF8-4004-A092-89F7D75489AB}"/>
              </a:ext>
            </a:extLst>
          </p:cNvPr>
          <p:cNvSpPr txBox="1"/>
          <p:nvPr/>
        </p:nvSpPr>
        <p:spPr>
          <a:xfrm>
            <a:off x="6081464" y="2334534"/>
            <a:ext cx="2812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 시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토스트 확인 가능 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6BB43E8-782C-4124-A160-2011921BA446}"/>
              </a:ext>
            </a:extLst>
          </p:cNvPr>
          <p:cNvCxnSpPr>
            <a:cxnSpLocks/>
          </p:cNvCxnSpPr>
          <p:nvPr/>
        </p:nvCxnSpPr>
        <p:spPr>
          <a:xfrm>
            <a:off x="2771800" y="3457289"/>
            <a:ext cx="1058405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위로 굽음 10">
            <a:extLst>
              <a:ext uri="{FF2B5EF4-FFF2-40B4-BE49-F238E27FC236}">
                <a16:creationId xmlns:a16="http://schemas.microsoft.com/office/drawing/2014/main" id="{952B71F5-16BE-4A1C-8815-732324E8A38F}"/>
              </a:ext>
            </a:extLst>
          </p:cNvPr>
          <p:cNvSpPr/>
          <p:nvPr/>
        </p:nvSpPr>
        <p:spPr>
          <a:xfrm rot="5400000">
            <a:off x="3914765" y="3622290"/>
            <a:ext cx="522383" cy="4392490"/>
          </a:xfrm>
          <a:prstGeom prst="bentUpArrow">
            <a:avLst>
              <a:gd name="adj1" fmla="val 13780"/>
              <a:gd name="adj2" fmla="val 17420"/>
              <a:gd name="adj3" fmla="val 25000"/>
            </a:avLst>
          </a:prstGeom>
          <a:solidFill>
            <a:srgbClr val="01BF0A"/>
          </a:solidFill>
          <a:ln>
            <a:solidFill>
              <a:srgbClr val="01BF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9ACB9E69-203A-49CF-A067-6DC5DD5401F9}"/>
              </a:ext>
            </a:extLst>
          </p:cNvPr>
          <p:cNvSpPr/>
          <p:nvPr/>
        </p:nvSpPr>
        <p:spPr>
          <a:xfrm>
            <a:off x="4224779" y="5100749"/>
            <a:ext cx="1285172" cy="246215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171771BF-FDC8-437C-99B8-363CC9756AC3}"/>
              </a:ext>
            </a:extLst>
          </p:cNvPr>
          <p:cNvSpPr/>
          <p:nvPr/>
        </p:nvSpPr>
        <p:spPr>
          <a:xfrm>
            <a:off x="6816219" y="5674155"/>
            <a:ext cx="1308707" cy="261189"/>
          </a:xfrm>
          <a:prstGeom prst="rect">
            <a:avLst/>
          </a:prstGeom>
          <a:noFill/>
          <a:ln w="38100">
            <a:solidFill>
              <a:srgbClr val="01BF0A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57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BE96B31-8585-8324-F97C-061681567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124" y="2025142"/>
            <a:ext cx="2577572" cy="45823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0E10C8-3AC1-8DA2-36A4-7BEF8AA08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53" y="2188943"/>
            <a:ext cx="2393297" cy="42547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 서비스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컨텍스트 메뉴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9ACB9E69-203A-49CF-A067-6DC5DD5401F9}"/>
              </a:ext>
            </a:extLst>
          </p:cNvPr>
          <p:cNvSpPr/>
          <p:nvPr/>
        </p:nvSpPr>
        <p:spPr>
          <a:xfrm>
            <a:off x="1995718" y="2817313"/>
            <a:ext cx="1117024" cy="1152128"/>
          </a:xfrm>
          <a:prstGeom prst="rect">
            <a:avLst/>
          </a:prstGeom>
          <a:noFill/>
          <a:ln w="38100">
            <a:solidFill>
              <a:srgbClr val="FC2A39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350EC9D-3C52-44CB-A52E-DDB27FD86F20}"/>
              </a:ext>
            </a:extLst>
          </p:cNvPr>
          <p:cNvCxnSpPr>
            <a:cxnSpLocks/>
          </p:cNvCxnSpPr>
          <p:nvPr/>
        </p:nvCxnSpPr>
        <p:spPr>
          <a:xfrm>
            <a:off x="3100465" y="3321369"/>
            <a:ext cx="54689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A6F774-C4BE-4702-AB6D-5EE7820BABB3}"/>
              </a:ext>
            </a:extLst>
          </p:cNvPr>
          <p:cNvSpPr txBox="1"/>
          <p:nvPr/>
        </p:nvSpPr>
        <p:spPr>
          <a:xfrm>
            <a:off x="3647358" y="2987002"/>
            <a:ext cx="24501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C2A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(1) </a:t>
            </a:r>
            <a:r>
              <a:rPr lang="ko-KR" altLang="en-US" sz="1400" dirty="0">
                <a:solidFill>
                  <a:srgbClr val="FC2A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음악</a:t>
            </a:r>
            <a:endParaRPr lang="en-US" altLang="ko-KR" sz="1400" dirty="0">
              <a:solidFill>
                <a:srgbClr val="FC2A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>
                <a:solidFill>
                  <a:srgbClr val="FC2A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(2) </a:t>
            </a:r>
            <a:r>
              <a:rPr lang="ko-KR" altLang="en-US" sz="1400" dirty="0">
                <a:solidFill>
                  <a:srgbClr val="FC2A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동영상</a:t>
            </a:r>
            <a:endParaRPr lang="en-US" altLang="ko-KR" sz="1400" dirty="0">
              <a:solidFill>
                <a:srgbClr val="FC2A3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>
                <a:solidFill>
                  <a:srgbClr val="FC2A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(3) </a:t>
            </a:r>
            <a:r>
              <a:rPr lang="ko-KR" altLang="en-US" sz="1400" dirty="0">
                <a:solidFill>
                  <a:srgbClr val="FC2A3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 지도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D0EFE-BA55-49CB-AC70-39D3CB0DB84F}"/>
              </a:ext>
            </a:extLst>
          </p:cNvPr>
          <p:cNvSpPr txBox="1"/>
          <p:nvPr/>
        </p:nvSpPr>
        <p:spPr>
          <a:xfrm>
            <a:off x="5724128" y="1571583"/>
            <a:ext cx="245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(1) </a:t>
            </a:r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음악</a:t>
            </a:r>
            <a:endParaRPr lang="en-US" altLang="ko-KR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41B7935-09CF-426E-A72C-2C44851B6387}"/>
              </a:ext>
            </a:extLst>
          </p:cNvPr>
          <p:cNvSpPr/>
          <p:nvPr/>
        </p:nvSpPr>
        <p:spPr>
          <a:xfrm>
            <a:off x="6294310" y="4869159"/>
            <a:ext cx="1596767" cy="1010829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1DF7BE-C1B0-4719-9F67-FAF07DD218BD}"/>
              </a:ext>
            </a:extLst>
          </p:cNvPr>
          <p:cNvCxnSpPr>
            <a:cxnSpLocks/>
          </p:cNvCxnSpPr>
          <p:nvPr/>
        </p:nvCxnSpPr>
        <p:spPr>
          <a:xfrm flipH="1">
            <a:off x="5652119" y="5013176"/>
            <a:ext cx="63413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883817B-5544-4006-B410-00D82468DA8A}"/>
              </a:ext>
            </a:extLst>
          </p:cNvPr>
          <p:cNvSpPr txBox="1"/>
          <p:nvPr/>
        </p:nvSpPr>
        <p:spPr>
          <a:xfrm>
            <a:off x="3193897" y="4742143"/>
            <a:ext cx="2450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Switch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음악을 켜고 끌 수 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1E53F164-2B5B-475B-9B63-C988158C725A}"/>
              </a:ext>
            </a:extLst>
          </p:cNvPr>
          <p:cNvSpPr/>
          <p:nvPr/>
        </p:nvSpPr>
        <p:spPr>
          <a:xfrm>
            <a:off x="5858124" y="6012654"/>
            <a:ext cx="2580316" cy="266223"/>
          </a:xfrm>
          <a:prstGeom prst="rect">
            <a:avLst/>
          </a:prstGeom>
          <a:noFill/>
          <a:ln w="38100">
            <a:solidFill>
              <a:srgbClr val="01BF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8CB2B30-E351-432D-8152-D50F9E025E4E}"/>
              </a:ext>
            </a:extLst>
          </p:cNvPr>
          <p:cNvCxnSpPr>
            <a:cxnSpLocks/>
          </p:cNvCxnSpPr>
          <p:nvPr/>
        </p:nvCxnSpPr>
        <p:spPr>
          <a:xfrm>
            <a:off x="5292080" y="6153443"/>
            <a:ext cx="548196" cy="0"/>
          </a:xfrm>
          <a:prstGeom prst="straightConnector1">
            <a:avLst/>
          </a:prstGeom>
          <a:ln w="76200">
            <a:solidFill>
              <a:srgbClr val="01B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626AF-D082-4738-B5E6-CE9D8C537E46}"/>
              </a:ext>
            </a:extLst>
          </p:cNvPr>
          <p:cNvSpPr txBox="1"/>
          <p:nvPr/>
        </p:nvSpPr>
        <p:spPr>
          <a:xfrm>
            <a:off x="2841918" y="5919828"/>
            <a:ext cx="245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BACK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 시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pPr algn="r"/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화면으로 돌아간다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6E117-7E3F-4A5A-91C9-76D891C78000}"/>
              </a:ext>
            </a:extLst>
          </p:cNvPr>
          <p:cNvSpPr txBox="1"/>
          <p:nvPr/>
        </p:nvSpPr>
        <p:spPr>
          <a:xfrm>
            <a:off x="5969185" y="753787"/>
            <a:ext cx="329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MusicActivity.java / music.xml )</a:t>
            </a:r>
            <a:endParaRPr lang="en-US" altLang="ko-KR" sz="1400" dirty="0">
              <a:solidFill>
                <a:srgbClr val="775F55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47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245BA-3AC7-B1D7-43D6-1828BA0C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568" y="2179678"/>
            <a:ext cx="2343585" cy="4166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2E9800-265A-48A9-B5EE-02AD04F3A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646" y="2179679"/>
            <a:ext cx="2343585" cy="416637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 서비스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컨텍스트 메뉴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D0EFE-BA55-49CB-AC70-39D3CB0DB84F}"/>
              </a:ext>
            </a:extLst>
          </p:cNvPr>
          <p:cNvSpPr txBox="1"/>
          <p:nvPr/>
        </p:nvSpPr>
        <p:spPr>
          <a:xfrm>
            <a:off x="612505" y="1960299"/>
            <a:ext cx="245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(2) </a:t>
            </a:r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동영상</a:t>
            </a:r>
            <a:endParaRPr lang="en-US" altLang="ko-KR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41B7935-09CF-426E-A72C-2C44851B6387}"/>
              </a:ext>
            </a:extLst>
          </p:cNvPr>
          <p:cNvSpPr/>
          <p:nvPr/>
        </p:nvSpPr>
        <p:spPr>
          <a:xfrm>
            <a:off x="4809949" y="5805264"/>
            <a:ext cx="2320552" cy="256707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1DF7BE-C1B0-4719-9F67-FAF07DD218BD}"/>
              </a:ext>
            </a:extLst>
          </p:cNvPr>
          <p:cNvCxnSpPr>
            <a:cxnSpLocks/>
          </p:cNvCxnSpPr>
          <p:nvPr/>
        </p:nvCxnSpPr>
        <p:spPr>
          <a:xfrm flipH="1">
            <a:off x="7139318" y="5933617"/>
            <a:ext cx="38501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883817B-5544-4006-B410-00D82468DA8A}"/>
              </a:ext>
            </a:extLst>
          </p:cNvPr>
          <p:cNvSpPr txBox="1"/>
          <p:nvPr/>
        </p:nvSpPr>
        <p:spPr>
          <a:xfrm>
            <a:off x="-458631" y="2990016"/>
            <a:ext cx="22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비디오 뷰 사용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1E53F164-2B5B-475B-9B63-C988158C725A}"/>
              </a:ext>
            </a:extLst>
          </p:cNvPr>
          <p:cNvSpPr/>
          <p:nvPr/>
        </p:nvSpPr>
        <p:spPr>
          <a:xfrm>
            <a:off x="2326646" y="2646081"/>
            <a:ext cx="2343585" cy="1286975"/>
          </a:xfrm>
          <a:prstGeom prst="rect">
            <a:avLst/>
          </a:prstGeom>
          <a:noFill/>
          <a:ln w="38100"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8CB2B30-E351-432D-8152-D50F9E025E4E}"/>
              </a:ext>
            </a:extLst>
          </p:cNvPr>
          <p:cNvCxnSpPr>
            <a:cxnSpLocks/>
          </p:cNvCxnSpPr>
          <p:nvPr/>
        </p:nvCxnSpPr>
        <p:spPr>
          <a:xfrm>
            <a:off x="1778450" y="3140968"/>
            <a:ext cx="548196" cy="0"/>
          </a:xfrm>
          <a:prstGeom prst="straightConnector1">
            <a:avLst/>
          </a:prstGeom>
          <a:ln w="762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8B7D25-7E14-4055-A667-E6688E45D53A}"/>
              </a:ext>
            </a:extLst>
          </p:cNvPr>
          <p:cNvSpPr txBox="1"/>
          <p:nvPr/>
        </p:nvSpPr>
        <p:spPr>
          <a:xfrm>
            <a:off x="7524328" y="5672878"/>
            <a:ext cx="2237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BACK </a:t>
            </a:r>
            <a:r>
              <a:rPr lang="ko-KR" altLang="en-US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 클릭 시</a:t>
            </a:r>
            <a:r>
              <a:rPr lang="en-US" altLang="ko-KR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ko-KR" altLang="en-US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</a:t>
            </a:r>
            <a:r>
              <a:rPr lang="en-US" altLang="ko-KR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</a:t>
            </a:r>
            <a:r>
              <a:rPr lang="en-US" altLang="ko-KR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화면으로</a:t>
            </a:r>
            <a:endParaRPr lang="en-US" altLang="ko-KR" sz="13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이동</a:t>
            </a:r>
            <a:r>
              <a:rPr lang="en-US" altLang="ko-KR" sz="13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3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60243D43-6691-4A0A-98A5-BCCD026EB3BA}"/>
              </a:ext>
            </a:extLst>
          </p:cNvPr>
          <p:cNvSpPr/>
          <p:nvPr/>
        </p:nvSpPr>
        <p:spPr>
          <a:xfrm>
            <a:off x="2326646" y="5583990"/>
            <a:ext cx="2343585" cy="477981"/>
          </a:xfrm>
          <a:prstGeom prst="rect">
            <a:avLst/>
          </a:prstGeom>
          <a:noFill/>
          <a:ln w="38100"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316BA-C9F7-42B4-94F1-710FDA4C56BC}"/>
              </a:ext>
            </a:extLst>
          </p:cNvPr>
          <p:cNvSpPr txBox="1"/>
          <p:nvPr/>
        </p:nvSpPr>
        <p:spPr>
          <a:xfrm>
            <a:off x="6012160" y="729083"/>
            <a:ext cx="3339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VideoActivity.java / video.xml )</a:t>
            </a:r>
          </a:p>
        </p:txBody>
      </p:sp>
    </p:spTree>
    <p:extLst>
      <p:ext uri="{BB962C8B-B14F-4D97-AF65-F5344CB8AC3E}">
        <p14:creationId xmlns:p14="http://schemas.microsoft.com/office/powerpoint/2010/main" val="3519312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 서비스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컨텍스트 메뉴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4D0EFE-BA55-49CB-AC70-39D3CB0DB84F}"/>
              </a:ext>
            </a:extLst>
          </p:cNvPr>
          <p:cNvSpPr txBox="1"/>
          <p:nvPr/>
        </p:nvSpPr>
        <p:spPr>
          <a:xfrm>
            <a:off x="827584" y="2022646"/>
            <a:ext cx="2450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(3) </a:t>
            </a:r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 지도</a:t>
            </a:r>
            <a:endParaRPr lang="en-US" altLang="ko-KR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1DF7BE-C1B0-4719-9F67-FAF07DD218BD}"/>
              </a:ext>
            </a:extLst>
          </p:cNvPr>
          <p:cNvCxnSpPr>
            <a:cxnSpLocks/>
          </p:cNvCxnSpPr>
          <p:nvPr/>
        </p:nvCxnSpPr>
        <p:spPr>
          <a:xfrm>
            <a:off x="3329660" y="2671924"/>
            <a:ext cx="576064" cy="0"/>
          </a:xfrm>
          <a:prstGeom prst="straightConnector1">
            <a:avLst/>
          </a:prstGeom>
          <a:ln w="76200">
            <a:solidFill>
              <a:srgbClr val="01B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883817B-5544-4006-B410-00D82468DA8A}"/>
              </a:ext>
            </a:extLst>
          </p:cNvPr>
          <p:cNvSpPr txBox="1"/>
          <p:nvPr/>
        </p:nvSpPr>
        <p:spPr>
          <a:xfrm>
            <a:off x="3912828" y="2176534"/>
            <a:ext cx="2849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 지도 클릭 시 일반 지도로 볼 수 있도록 설정하였습니다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마커 위치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지브리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샵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도토리 숲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4E0DAE-BA10-49A1-9AFF-28D43752C881}"/>
              </a:ext>
            </a:extLst>
          </p:cNvPr>
          <p:cNvSpPr txBox="1"/>
          <p:nvPr/>
        </p:nvSpPr>
        <p:spPr>
          <a:xfrm>
            <a:off x="6084169" y="736760"/>
            <a:ext cx="305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MapsActivity.java / map.xml 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AE67D-1DF2-4F33-A91C-46C4F4BB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04" y="2525237"/>
            <a:ext cx="2283921" cy="4060304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336F838-A731-46E3-A8AF-94FF00CB6E3C}"/>
              </a:ext>
            </a:extLst>
          </p:cNvPr>
          <p:cNvSpPr/>
          <p:nvPr/>
        </p:nvSpPr>
        <p:spPr>
          <a:xfrm>
            <a:off x="1577256" y="3705016"/>
            <a:ext cx="978520" cy="116414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B59F8F-0A28-4D19-9E3E-C93BC6EDBCA5}"/>
              </a:ext>
            </a:extLst>
          </p:cNvPr>
          <p:cNvCxnSpPr>
            <a:cxnSpLocks/>
          </p:cNvCxnSpPr>
          <p:nvPr/>
        </p:nvCxnSpPr>
        <p:spPr>
          <a:xfrm>
            <a:off x="3194625" y="5949280"/>
            <a:ext cx="1246267" cy="0"/>
          </a:xfrm>
          <a:prstGeom prst="straightConnector1">
            <a:avLst/>
          </a:prstGeom>
          <a:ln w="762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9FB8E88-A291-4140-B846-34B345C79A69}"/>
              </a:ext>
            </a:extLst>
          </p:cNvPr>
          <p:cNvSpPr txBox="1"/>
          <p:nvPr/>
        </p:nvSpPr>
        <p:spPr>
          <a:xfrm>
            <a:off x="4475089" y="3583485"/>
            <a:ext cx="2849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333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(+) </a:t>
            </a:r>
            <a:r>
              <a:rPr lang="ko-KR" altLang="en-US" sz="1400" dirty="0">
                <a:solidFill>
                  <a:srgbClr val="3333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 시</a:t>
            </a:r>
            <a:endParaRPr lang="en-US" altLang="ko-KR" sz="1400" dirty="0">
              <a:solidFill>
                <a:srgbClr val="3333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E71A77-FE7B-43F1-9FDA-D8148F6EF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299" y="3891262"/>
            <a:ext cx="1450420" cy="25785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1E130F-218F-4751-8BAC-E3FA99B4C7C3}"/>
              </a:ext>
            </a:extLst>
          </p:cNvPr>
          <p:cNvSpPr txBox="1"/>
          <p:nvPr/>
        </p:nvSpPr>
        <p:spPr>
          <a:xfrm>
            <a:off x="6006881" y="5790604"/>
            <a:ext cx="42449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(+)</a:t>
            </a:r>
            <a:r>
              <a:rPr lang="ko-KR" altLang="en-US"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(-)</a:t>
            </a:r>
            <a:r>
              <a:rPr lang="ko-KR" altLang="en-US"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</a:t>
            </a:r>
            <a:r>
              <a:rPr lang="en-US" altLang="ko-KR"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r>
              <a:rPr lang="ko-KR" altLang="en-US"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지도에서 멀고</a:t>
            </a:r>
            <a:r>
              <a:rPr lang="en-US" altLang="ko-KR"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가깝게 볼 수 있습니다 </a:t>
            </a:r>
            <a:r>
              <a:rPr lang="en-US" altLang="ko-KR"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</a:t>
            </a:r>
            <a:endParaRPr lang="en-US" altLang="ko-KR" sz="13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79419329-C67A-48F6-B0F1-9A93BB0718FD}"/>
              </a:ext>
            </a:extLst>
          </p:cNvPr>
          <p:cNvSpPr/>
          <p:nvPr/>
        </p:nvSpPr>
        <p:spPr>
          <a:xfrm>
            <a:off x="2886313" y="5790604"/>
            <a:ext cx="260883" cy="446708"/>
          </a:xfrm>
          <a:prstGeom prst="rect">
            <a:avLst/>
          </a:prstGeom>
          <a:noFill/>
          <a:ln w="38100"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4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603217" y="1503681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구상도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9B2404-D927-4783-A6EC-5EE00391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51"/>
          <a:stretch/>
        </p:blipFill>
        <p:spPr>
          <a:xfrm>
            <a:off x="658042" y="2186790"/>
            <a:ext cx="3795729" cy="43574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8D1709-24B4-47AD-ACA9-1173BF99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17" y="1422857"/>
            <a:ext cx="3953476" cy="51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26F22-A9D1-464D-8315-FAF513E76AD9}"/>
              </a:ext>
            </a:extLst>
          </p:cNvPr>
          <p:cNvSpPr txBox="1"/>
          <p:nvPr/>
        </p:nvSpPr>
        <p:spPr>
          <a:xfrm>
            <a:off x="3419872" y="1661821"/>
            <a:ext cx="3595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AndroidMenifest.xml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F350B-EFE1-4084-9001-54B358089689}"/>
              </a:ext>
            </a:extLst>
          </p:cNvPr>
          <p:cNvSpPr txBox="1"/>
          <p:nvPr/>
        </p:nvSpPr>
        <p:spPr>
          <a:xfrm>
            <a:off x="4280477" y="5772665"/>
            <a:ext cx="43380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</a:t>
            </a:r>
            <a:r>
              <a:rPr lang="ko-KR" altLang="en-US" sz="15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액티비티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들을 </a:t>
            </a:r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AndroidMenifest.xml 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기재해주어야 한다</a:t>
            </a:r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(</a:t>
            </a:r>
            <a:r>
              <a:rPr lang="ko-KR" altLang="en-US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하지 않으면 실행 자체가 되지 않는다</a:t>
            </a:r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.)</a:t>
            </a:r>
            <a:endParaRPr lang="en-US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F03678-BA56-4E13-9F75-BEAD0DCB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98" y="2993212"/>
            <a:ext cx="3126073" cy="32005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E5B580-91F0-4937-9729-9E7EB2B3E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48" y="2132856"/>
            <a:ext cx="3058108" cy="32005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A419E7-F0F9-4625-A147-7BB29381B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70" y="2024352"/>
            <a:ext cx="3167666" cy="9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FD4CB-6289-4A00-B5D9-51B320A0743D}"/>
              </a:ext>
            </a:extLst>
          </p:cNvPr>
          <p:cNvSpPr txBox="1"/>
          <p:nvPr/>
        </p:nvSpPr>
        <p:spPr>
          <a:xfrm>
            <a:off x="626847" y="1544861"/>
            <a:ext cx="20522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MainActivity.java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9FADF-9F52-4DE0-91D3-37D3CCEEDE58}"/>
              </a:ext>
            </a:extLst>
          </p:cNvPr>
          <p:cNvSpPr txBox="1"/>
          <p:nvPr/>
        </p:nvSpPr>
        <p:spPr>
          <a:xfrm>
            <a:off x="318331" y="2028277"/>
            <a:ext cx="42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컨텍스트 메뉴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(menu.xml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만든 형태의 메뉴를 컨텍스트 메뉴로 사용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C6ED2D-8A99-459E-869E-01194200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31" y="2575002"/>
            <a:ext cx="3979395" cy="17079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AB21AC7-DF76-4C91-B72D-B3D5F988C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80" y="4851968"/>
            <a:ext cx="2689655" cy="17079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83B707-74BA-4BA9-A7B8-5C230F43D273}"/>
              </a:ext>
            </a:extLst>
          </p:cNvPr>
          <p:cNvSpPr txBox="1"/>
          <p:nvPr/>
        </p:nvSpPr>
        <p:spPr>
          <a:xfrm>
            <a:off x="1296141" y="4368775"/>
            <a:ext cx="2052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menu.xml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21DD029-8879-45C8-85E8-1BA3B2025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834" y="2140632"/>
            <a:ext cx="4346214" cy="2373897"/>
          </a:xfrm>
          <a:prstGeom prst="rect">
            <a:avLst/>
          </a:prstGeom>
        </p:spPr>
      </p:pic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CB43EB49-70CA-442A-BBDA-2799544621E1}"/>
              </a:ext>
            </a:extLst>
          </p:cNvPr>
          <p:cNvSpPr/>
          <p:nvPr/>
        </p:nvSpPr>
        <p:spPr>
          <a:xfrm>
            <a:off x="340237" y="4338337"/>
            <a:ext cx="3429995" cy="2395776"/>
          </a:xfrm>
          <a:prstGeom prst="flowChartProcess">
            <a:avLst/>
          </a:pr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A5AACF-609A-466F-B112-EE201B754673}"/>
              </a:ext>
            </a:extLst>
          </p:cNvPr>
          <p:cNvSpPr txBox="1"/>
          <p:nvPr/>
        </p:nvSpPr>
        <p:spPr>
          <a:xfrm>
            <a:off x="4419834" y="1424828"/>
            <a:ext cx="4253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메뉴의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Item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별로 선택되었을 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인텐트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각각에 해당하는 클래스로 이동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Ex)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동영상 클릭 시 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VideoActivity.java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2606427-34A7-40D9-BBB5-E8001E6BC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348" y="5474049"/>
            <a:ext cx="3712457" cy="8354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7B007D3-22F6-45D6-9339-AB89A0DA76BA}"/>
              </a:ext>
            </a:extLst>
          </p:cNvPr>
          <p:cNvSpPr txBox="1"/>
          <p:nvPr/>
        </p:nvSpPr>
        <p:spPr>
          <a:xfrm>
            <a:off x="4675147" y="4965575"/>
            <a:ext cx="425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 이동 버튼 클릭 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인텐트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SecondMainActivity.java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91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D6584-17BB-447D-AB42-D97BCA31FA74}"/>
              </a:ext>
            </a:extLst>
          </p:cNvPr>
          <p:cNvSpPr txBox="1"/>
          <p:nvPr/>
        </p:nvSpPr>
        <p:spPr>
          <a:xfrm>
            <a:off x="3217569" y="1368425"/>
            <a:ext cx="270886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[SecondMainActivity.java]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A3AF6-BECB-4915-9F65-759B4F971A78}"/>
              </a:ext>
            </a:extLst>
          </p:cNvPr>
          <p:cNvSpPr txBox="1"/>
          <p:nvPr/>
        </p:nvSpPr>
        <p:spPr>
          <a:xfrm>
            <a:off x="2109549" y="2025835"/>
            <a:ext cx="492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TabHost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intent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소개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포스터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부가 정보에 맞는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class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연결시켜줬다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6D2D0F-C799-4599-B7BE-AC25D69F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557" y="2821746"/>
            <a:ext cx="4534272" cy="340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5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D6584-17BB-447D-AB42-D97BCA31FA74}"/>
              </a:ext>
            </a:extLst>
          </p:cNvPr>
          <p:cNvSpPr txBox="1"/>
          <p:nvPr/>
        </p:nvSpPr>
        <p:spPr>
          <a:xfrm>
            <a:off x="3051288" y="1321261"/>
            <a:ext cx="304142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IntroActivity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.java / intro.xml ]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FA932-B9AC-4458-8635-BB4BE26CF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61" y="2457265"/>
            <a:ext cx="3946611" cy="12866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DA3AF6-BECB-4915-9F65-759B4F971A78}"/>
              </a:ext>
            </a:extLst>
          </p:cNvPr>
          <p:cNvSpPr txBox="1"/>
          <p:nvPr/>
        </p:nvSpPr>
        <p:spPr>
          <a:xfrm>
            <a:off x="441419" y="1807650"/>
            <a:ext cx="413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대화상자</a:t>
            </a:r>
            <a:r>
              <a:rPr lang="en-US" altLang="ko-KR" sz="12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(dialog1.xml)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Switch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문을 사용하여 라디오 버튼 클릭 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대화상자에 저장 될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그림 값을 변경하게 설정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D12B9A-7578-47A2-A3B8-8AF434FF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9" y="3639392"/>
            <a:ext cx="4098001" cy="21899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2F1773-FB4F-49C5-94CA-1B13ED30B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0" y="4642836"/>
            <a:ext cx="4464497" cy="17101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527CBA-FF31-4B48-849D-C632DF5A1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3394517"/>
            <a:ext cx="2653105" cy="7811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216E71-72DE-422C-9597-4666B26B0077}"/>
              </a:ext>
            </a:extLst>
          </p:cNvPr>
          <p:cNvSpPr txBox="1"/>
          <p:nvPr/>
        </p:nvSpPr>
        <p:spPr>
          <a:xfrm>
            <a:off x="4667442" y="2977474"/>
            <a:ext cx="442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HOME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시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화면으로 이동하도록 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finish()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971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D6584-17BB-447D-AB42-D97BCA31FA74}"/>
              </a:ext>
            </a:extLst>
          </p:cNvPr>
          <p:cNvSpPr txBox="1"/>
          <p:nvPr/>
        </p:nvSpPr>
        <p:spPr>
          <a:xfrm>
            <a:off x="2821525" y="1556792"/>
            <a:ext cx="35009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[Poster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Activity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.java / poster.xml]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A3AF6-BECB-4915-9F65-759B4F971A78}"/>
              </a:ext>
            </a:extLst>
          </p:cNvPr>
          <p:cNvSpPr txBox="1"/>
          <p:nvPr/>
        </p:nvSpPr>
        <p:spPr>
          <a:xfrm>
            <a:off x="441419" y="2371436"/>
            <a:ext cx="4130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리스트 뷰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이미지 뷰를 사용한다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16E71-72DE-422C-9597-4666B26B0077}"/>
              </a:ext>
            </a:extLst>
          </p:cNvPr>
          <p:cNvSpPr txBox="1"/>
          <p:nvPr/>
        </p:nvSpPr>
        <p:spPr>
          <a:xfrm>
            <a:off x="3635896" y="2245041"/>
            <a:ext cx="55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Title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</a:t>
            </a:r>
            <a:r>
              <a:rPr lang="en-US" altLang="ko-KR" sz="1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posterID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배열을 사용하여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선택된 제목과 이미지가 맞게 사용한다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리스트 뷰를 사용하여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선택되었을 때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값에 맞는 포스터 이미지를 이미지 뷰에서 보여준다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직접 만든 토스트</a:t>
            </a:r>
            <a:r>
              <a:rPr lang="en-US" altLang="ko-KR" sz="1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(toast1.xml)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사용한다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1BB061-FDE4-4B15-99CF-43FF8FAE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2826422"/>
            <a:ext cx="1970341" cy="8866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3F4061-876A-4859-A6E7-C9269120D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-1435" r="270" b="1435"/>
          <a:stretch/>
        </p:blipFill>
        <p:spPr>
          <a:xfrm>
            <a:off x="3826901" y="2965554"/>
            <a:ext cx="4792424" cy="2186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85D171-3C77-400D-B337-5CBD21BD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02" y="3933056"/>
            <a:ext cx="2088232" cy="9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0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D6584-17BB-447D-AB42-D97BCA31FA74}"/>
              </a:ext>
            </a:extLst>
          </p:cNvPr>
          <p:cNvSpPr txBox="1"/>
          <p:nvPr/>
        </p:nvSpPr>
        <p:spPr>
          <a:xfrm>
            <a:off x="2803269" y="1476796"/>
            <a:ext cx="35009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[Review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Activity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.java / review.xml]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A3AF6-BECB-4915-9F65-759B4F971A78}"/>
              </a:ext>
            </a:extLst>
          </p:cNvPr>
          <p:cNvSpPr txBox="1"/>
          <p:nvPr/>
        </p:nvSpPr>
        <p:spPr>
          <a:xfrm>
            <a:off x="423163" y="2212041"/>
            <a:ext cx="4130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 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레이팅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바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스크롤 뷰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텍스트 뷰를 이용한다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16E71-72DE-422C-9597-4666B26B0077}"/>
              </a:ext>
            </a:extLst>
          </p:cNvPr>
          <p:cNvSpPr txBox="1"/>
          <p:nvPr/>
        </p:nvSpPr>
        <p:spPr>
          <a:xfrm>
            <a:off x="3926408" y="2213212"/>
            <a:ext cx="5580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 클릭 시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레이팅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바에 평점을 보여주고 텍스트 뷰에 저장된 리뷰 파일을 불러온다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처리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사용한다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(raw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텍스트 파일을 넣고 불러온다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.)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FE9000-DDF8-4C38-85B8-2D4F1F87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056" y="2868894"/>
            <a:ext cx="3268928" cy="1640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498EC2-3A50-40D3-80C1-4C35153E2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540718"/>
            <a:ext cx="2313957" cy="22971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8CE7F5-DBD2-4676-B1E1-50CBA5242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794" y="2915570"/>
            <a:ext cx="1512254" cy="132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D6584-17BB-447D-AB42-D97BCA31FA74}"/>
              </a:ext>
            </a:extLst>
          </p:cNvPr>
          <p:cNvSpPr txBox="1"/>
          <p:nvPr/>
        </p:nvSpPr>
        <p:spPr>
          <a:xfrm>
            <a:off x="3045674" y="1339843"/>
            <a:ext cx="35009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[Add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Activity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.java / add.xml]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A3AF6-BECB-4915-9F65-759B4F971A78}"/>
              </a:ext>
            </a:extLst>
          </p:cNvPr>
          <p:cNvSpPr txBox="1"/>
          <p:nvPr/>
        </p:nvSpPr>
        <p:spPr>
          <a:xfrm>
            <a:off x="405922" y="1894076"/>
            <a:ext cx="4130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 클릭 시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intent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기재된 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Uri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이동되도록 한다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이때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토스트를 통해 어디로 이동하는지 다시 한 번 확인할 수 있다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7894F6-1ACF-4CAE-82DA-79D78978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7" y="2359852"/>
            <a:ext cx="5607352" cy="2482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0A412C-A752-4C64-AABF-0E20C003D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149" y="5518157"/>
            <a:ext cx="4248472" cy="1120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ED6CE6-7FCB-4E53-8EF1-D20FFEB17379}"/>
              </a:ext>
            </a:extLst>
          </p:cNvPr>
          <p:cNvSpPr txBox="1"/>
          <p:nvPr/>
        </p:nvSpPr>
        <p:spPr>
          <a:xfrm>
            <a:off x="4817447" y="5188231"/>
            <a:ext cx="4422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HOME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 클릭 시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 화면으로 이동하도록 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finish()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445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D6584-17BB-447D-AB42-D97BCA31FA74}"/>
              </a:ext>
            </a:extLst>
          </p:cNvPr>
          <p:cNvSpPr txBox="1"/>
          <p:nvPr/>
        </p:nvSpPr>
        <p:spPr>
          <a:xfrm>
            <a:off x="3045674" y="1339843"/>
            <a:ext cx="35009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[Music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Activity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.java / music.xml]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A3AF6-BECB-4915-9F65-759B4F971A78}"/>
              </a:ext>
            </a:extLst>
          </p:cNvPr>
          <p:cNvSpPr txBox="1"/>
          <p:nvPr/>
        </p:nvSpPr>
        <p:spPr>
          <a:xfrm>
            <a:off x="257975" y="2003910"/>
            <a:ext cx="4130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Switch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노래를 듣고 끌 수 있도록 설정하였다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D6CE6-7FCB-4E53-8EF1-D20FFEB17379}"/>
              </a:ext>
            </a:extLst>
          </p:cNvPr>
          <p:cNvSpPr txBox="1"/>
          <p:nvPr/>
        </p:nvSpPr>
        <p:spPr>
          <a:xfrm>
            <a:off x="4359956" y="3433868"/>
            <a:ext cx="4605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스위치를 키면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음악이 재생되고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스위치를 끄면 음악이 꺼지도록 설정하였다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871B5-3ECB-4CF9-93A6-B3889BC2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92" y="2336812"/>
            <a:ext cx="2439314" cy="18225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50DCAD-CBF7-4F75-B8A0-E0EC6671A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64" y="3680089"/>
            <a:ext cx="1864083" cy="2741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D65456-7D18-4932-8F98-B977CBE62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947" y="2336812"/>
            <a:ext cx="3096344" cy="6599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D495FC-FCE7-42DA-BBDE-A4D1587F38BE}"/>
              </a:ext>
            </a:extLst>
          </p:cNvPr>
          <p:cNvSpPr txBox="1"/>
          <p:nvPr/>
        </p:nvSpPr>
        <p:spPr>
          <a:xfrm>
            <a:off x="4388556" y="1960562"/>
            <a:ext cx="4605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미디어 플레이어를 사용하여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raw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폴더에 있는 </a:t>
            </a:r>
            <a:r>
              <a:rPr lang="ko-KR" altLang="en-US" sz="1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음악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연결시켰다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8D7844-A33C-45CF-917D-F97AD70D5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93" y="5254453"/>
            <a:ext cx="2808312" cy="8784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E940A8-4F51-4C11-B491-964149D76E4F}"/>
              </a:ext>
            </a:extLst>
          </p:cNvPr>
          <p:cNvSpPr txBox="1"/>
          <p:nvPr/>
        </p:nvSpPr>
        <p:spPr>
          <a:xfrm>
            <a:off x="257975" y="4726486"/>
            <a:ext cx="39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BACK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 클릭 시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finish()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메인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홈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화면으로 가도록 설정해주었다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70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D6584-17BB-447D-AB42-D97BCA31FA74}"/>
              </a:ext>
            </a:extLst>
          </p:cNvPr>
          <p:cNvSpPr txBox="1"/>
          <p:nvPr/>
        </p:nvSpPr>
        <p:spPr>
          <a:xfrm>
            <a:off x="2915816" y="1772943"/>
            <a:ext cx="35009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[Video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Activity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.java / video.xml]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A3AF6-BECB-4915-9F65-759B4F971A78}"/>
              </a:ext>
            </a:extLst>
          </p:cNvPr>
          <p:cNvSpPr txBox="1"/>
          <p:nvPr/>
        </p:nvSpPr>
        <p:spPr>
          <a:xfrm>
            <a:off x="290508" y="2668850"/>
            <a:ext cx="4130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비디오 뷰를 사용하여 </a:t>
            </a:r>
            <a:r>
              <a:rPr lang="ko-KR" altLang="en-US" sz="1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비디오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사용을 가능하게 하였다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495FC-FCE7-42DA-BBDE-A4D1587F38BE}"/>
              </a:ext>
            </a:extLst>
          </p:cNvPr>
          <p:cNvSpPr txBox="1"/>
          <p:nvPr/>
        </p:nvSpPr>
        <p:spPr>
          <a:xfrm>
            <a:off x="4178602" y="2616290"/>
            <a:ext cx="4785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비디오의 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URI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설정하였고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프로젝트에서는 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raw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파일에 있는 </a:t>
            </a:r>
            <a:r>
              <a:rPr lang="en-US" altLang="ko-KR" sz="1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abc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라는 이름의 비디오를 사용하였다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컨트롤 바를 붙여주어 비디오 뷰의 재생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일시정지 등의 기능을 가능하게 하였다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E9D082-E07C-4125-A6CE-FCAEE52B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9" y="3048449"/>
            <a:ext cx="3133858" cy="8178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1D7C30-0149-4DEF-8E63-1F3E00B4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602" y="3429000"/>
            <a:ext cx="4411813" cy="21270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8DC386-12AC-481E-B762-2ACA51037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5814739"/>
            <a:ext cx="2520280" cy="5093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22DD00-3041-4B7E-AF7C-5D6A4734C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29" y="4963571"/>
            <a:ext cx="2764556" cy="7591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0B63D5-4F6E-4603-A1DE-CCFF5B7EADB5}"/>
              </a:ext>
            </a:extLst>
          </p:cNvPr>
          <p:cNvSpPr txBox="1"/>
          <p:nvPr/>
        </p:nvSpPr>
        <p:spPr>
          <a:xfrm>
            <a:off x="364505" y="4391956"/>
            <a:ext cx="39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BACK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 클릭 시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finish()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메인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홈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화면으로 가도록 설정해주었다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685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Code</a:t>
            </a:r>
            <a:endParaRPr 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D6584-17BB-447D-AB42-D97BCA31FA74}"/>
              </a:ext>
            </a:extLst>
          </p:cNvPr>
          <p:cNvSpPr txBox="1"/>
          <p:nvPr/>
        </p:nvSpPr>
        <p:spPr>
          <a:xfrm>
            <a:off x="5436096" y="1353407"/>
            <a:ext cx="31683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MapsActivity.java / map.xml ]</a:t>
            </a:r>
            <a:endParaRPr lang="ko-KR" altLang="en-US" sz="1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829BFE-ED67-424C-9FDF-E9E7DC404C7D}"/>
              </a:ext>
            </a:extLst>
          </p:cNvPr>
          <p:cNvSpPr txBox="1"/>
          <p:nvPr/>
        </p:nvSpPr>
        <p:spPr>
          <a:xfrm>
            <a:off x="1112554" y="1528422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[AndroidManifest.xml]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6AE0F8-EB85-4964-B8F9-1C3ABB54F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52538"/>
            <a:ext cx="2933294" cy="10166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2B82732-7DCE-4086-93C5-758242CCABFF}"/>
              </a:ext>
            </a:extLst>
          </p:cNvPr>
          <p:cNvSpPr txBox="1"/>
          <p:nvPr/>
        </p:nvSpPr>
        <p:spPr>
          <a:xfrm>
            <a:off x="1040546" y="371908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build.gradle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93C04EBA-9745-4F1B-8A28-D90B6CB3F1D8}"/>
              </a:ext>
            </a:extLst>
          </p:cNvPr>
          <p:cNvSpPr/>
          <p:nvPr/>
        </p:nvSpPr>
        <p:spPr>
          <a:xfrm>
            <a:off x="96446" y="1369941"/>
            <a:ext cx="4475554" cy="2059059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8B783617-6155-4935-8F9D-DDCDD2FDE47F}"/>
              </a:ext>
            </a:extLst>
          </p:cNvPr>
          <p:cNvSpPr/>
          <p:nvPr/>
        </p:nvSpPr>
        <p:spPr>
          <a:xfrm>
            <a:off x="153210" y="3628441"/>
            <a:ext cx="3194605" cy="1728160"/>
          </a:xfrm>
          <a:prstGeom prst="flowChartProcess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6916D13-8998-4ED4-A7D1-258622B8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75" y="5398893"/>
            <a:ext cx="2450162" cy="3142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94EF06-B52C-4E0B-8898-57B518650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7" y="5755482"/>
            <a:ext cx="2804741" cy="974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746995-54B7-43D3-B3CE-77AA71A15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73" y="1889018"/>
            <a:ext cx="3419872" cy="781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9D8BB0-1701-40E8-8D73-AF4C569E4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83" y="2598221"/>
            <a:ext cx="1919372" cy="3396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1BE85C-C553-4F65-8DA9-0C0C5D450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83" y="2980142"/>
            <a:ext cx="1303538" cy="2998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9165FE9-8D65-4312-852F-820845327A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080" y="1889018"/>
            <a:ext cx="3142137" cy="11531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591B930-6E8B-42E5-812F-3D6E0788A8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9397" y="3280017"/>
            <a:ext cx="3467502" cy="14107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B8D5D57-BF41-4BBE-9DBB-0C272F566250}"/>
              </a:ext>
            </a:extLst>
          </p:cNvPr>
          <p:cNvSpPr txBox="1"/>
          <p:nvPr/>
        </p:nvSpPr>
        <p:spPr>
          <a:xfrm>
            <a:off x="5156506" y="4828663"/>
            <a:ext cx="37777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Xml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ko-KR" altLang="en-US" sz="1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프래그먼트로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설정해준다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sz="1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LatLng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내가 원하는 좌표 값을 입력한 후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addMarker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입력한 좌표와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마커의 이름을 설정해 보여준다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>
              <a:buFontTx/>
              <a:buChar char="-"/>
            </a:pPr>
            <a:r>
              <a:rPr lang="en-US" sz="1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setZoomControlsEnabled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(+),(-)</a:t>
            </a:r>
            <a:r>
              <a:rPr lang="ko-KR" altLang="en-US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사용할 수 있게 한다</a:t>
            </a:r>
            <a:r>
              <a:rPr lang="en-US" altLang="ko-KR" sz="1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sz="1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85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603217" y="1503681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파일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7F823E-15C1-4CE4-97D5-B89F3490A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07"/>
          <a:stretch/>
        </p:blipFill>
        <p:spPr>
          <a:xfrm>
            <a:off x="4612883" y="3363686"/>
            <a:ext cx="1656184" cy="1798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624B96-DC33-4A0D-8285-EF07B20B4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153" y="3356992"/>
            <a:ext cx="2036968" cy="24582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789E14-2948-4B90-8143-FFA70F032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26316" b="-8991"/>
          <a:stretch/>
        </p:blipFill>
        <p:spPr>
          <a:xfrm>
            <a:off x="3557958" y="2161336"/>
            <a:ext cx="2262780" cy="4410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1DC7DA-1CC6-41F6-A5E6-AADE4855F8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164"/>
          <a:stretch/>
        </p:blipFill>
        <p:spPr>
          <a:xfrm>
            <a:off x="6588224" y="3338128"/>
            <a:ext cx="2036968" cy="25222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D001DE-49C2-4BC0-B635-BC32D2464F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011"/>
          <a:stretch/>
        </p:blipFill>
        <p:spPr>
          <a:xfrm>
            <a:off x="6204879" y="2161336"/>
            <a:ext cx="1977369" cy="4494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2FD4B5-357B-48B8-954F-3B111EEEA4EE}"/>
              </a:ext>
            </a:extLst>
          </p:cNvPr>
          <p:cNvSpPr txBox="1"/>
          <p:nvPr/>
        </p:nvSpPr>
        <p:spPr>
          <a:xfrm>
            <a:off x="4283968" y="1853559"/>
            <a:ext cx="100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(menu)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F8DA24-6C33-4C63-9DDE-2BB7A6F153BB}"/>
              </a:ext>
            </a:extLst>
          </p:cNvPr>
          <p:cNvSpPr txBox="1"/>
          <p:nvPr/>
        </p:nvSpPr>
        <p:spPr>
          <a:xfrm>
            <a:off x="6693425" y="1853558"/>
            <a:ext cx="100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(manifest)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9BA36A-AC29-43F6-8750-217F3E3AB4B0}"/>
              </a:ext>
            </a:extLst>
          </p:cNvPr>
          <p:cNvSpPr txBox="1"/>
          <p:nvPr/>
        </p:nvSpPr>
        <p:spPr>
          <a:xfrm>
            <a:off x="768698" y="2997068"/>
            <a:ext cx="100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(java)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E41DBB-1B29-4F58-BC64-2B6B2E8C9B58}"/>
              </a:ext>
            </a:extLst>
          </p:cNvPr>
          <p:cNvSpPr txBox="1"/>
          <p:nvPr/>
        </p:nvSpPr>
        <p:spPr>
          <a:xfrm>
            <a:off x="2934729" y="3004370"/>
            <a:ext cx="1091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(drawable)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9B95F-E8A0-435A-9E73-A0DBE5A079C4}"/>
              </a:ext>
            </a:extLst>
          </p:cNvPr>
          <p:cNvSpPr txBox="1"/>
          <p:nvPr/>
        </p:nvSpPr>
        <p:spPr>
          <a:xfrm>
            <a:off x="4997764" y="2985758"/>
            <a:ext cx="1091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(layout)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3A587C-BC6B-4B33-BA8A-4CF113DE6753}"/>
              </a:ext>
            </a:extLst>
          </p:cNvPr>
          <p:cNvSpPr txBox="1"/>
          <p:nvPr/>
        </p:nvSpPr>
        <p:spPr>
          <a:xfrm>
            <a:off x="7329276" y="2964706"/>
            <a:ext cx="1091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(raw)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E022C-BA14-4EC7-8F25-77FADB60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43" y="3363686"/>
            <a:ext cx="2092848" cy="15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3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4B1F16-68ED-2CF0-C044-9D595184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06" y="1992976"/>
            <a:ext cx="2578109" cy="47697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59C149-C2EC-C2EA-227F-10E86AE5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58" y="2391240"/>
            <a:ext cx="2261420" cy="402030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화면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</a:t>
            </a:r>
            <a:r>
              <a:rPr lang="en-US" altLang="ko-KR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Project (</a:t>
            </a:r>
            <a:r>
              <a:rPr lang="ko-KR" altLang="en-US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solidFill>
                <a:srgbClr val="775F55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1C60BE-2DFB-45F2-954F-E3CAB467E219}"/>
              </a:ext>
            </a:extLst>
          </p:cNvPr>
          <p:cNvSpPr txBox="1"/>
          <p:nvPr/>
        </p:nvSpPr>
        <p:spPr>
          <a:xfrm>
            <a:off x="4910658" y="1992976"/>
            <a:ext cx="2249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 서비스</a:t>
            </a:r>
            <a:r>
              <a:rPr lang="en-US" altLang="ko-KR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r>
              <a:rPr lang="ko-KR" altLang="en-US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길게 클릭 시</a:t>
            </a:r>
            <a:r>
              <a:rPr lang="en-US" altLang="ko-KR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solidFill>
                <a:srgbClr val="3333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4813D75F-956E-45F7-998D-183DE548815D}"/>
              </a:ext>
            </a:extLst>
          </p:cNvPr>
          <p:cNvSpPr/>
          <p:nvPr/>
        </p:nvSpPr>
        <p:spPr>
          <a:xfrm>
            <a:off x="2566825" y="2925282"/>
            <a:ext cx="785919" cy="297848"/>
          </a:xfrm>
          <a:prstGeom prst="flowChartProcess">
            <a:avLst/>
          </a:prstGeom>
          <a:noFill/>
          <a:ln w="50800" cap="flat" cmpd="sng" algn="ctr">
            <a:solidFill>
              <a:srgbClr val="FC2A3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4C1ECD-C3CC-4B0B-986A-2AC9AD319AE0}"/>
              </a:ext>
            </a:extLst>
          </p:cNvPr>
          <p:cNvSpPr txBox="1"/>
          <p:nvPr/>
        </p:nvSpPr>
        <p:spPr>
          <a:xfrm>
            <a:off x="6692295" y="2853173"/>
            <a:ext cx="133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컨텍스트 메뉴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557ED-C241-AF4D-769C-E91327465F8E}"/>
              </a:ext>
            </a:extLst>
          </p:cNvPr>
          <p:cNvSpPr txBox="1"/>
          <p:nvPr/>
        </p:nvSpPr>
        <p:spPr>
          <a:xfrm>
            <a:off x="5558145" y="763099"/>
            <a:ext cx="3585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MainActivity.java / activity_main.xml</a:t>
            </a:r>
            <a:r>
              <a:rPr lang="en-US" altLang="ko-KR" sz="1000" dirty="0">
                <a:solidFill>
                  <a:srgbClr val="775F5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/ </a:t>
            </a:r>
            <a:r>
              <a:rPr lang="en-US" altLang="ko-KR" sz="10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menu1.xml 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A1AC1AD-7BB9-DD94-EA39-96EFC734AC96}"/>
              </a:ext>
            </a:extLst>
          </p:cNvPr>
          <p:cNvCxnSpPr>
            <a:cxnSpLocks/>
          </p:cNvCxnSpPr>
          <p:nvPr/>
        </p:nvCxnSpPr>
        <p:spPr>
          <a:xfrm flipH="1">
            <a:off x="3352744" y="3068960"/>
            <a:ext cx="8590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66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7BF6F7AE-F88C-2709-95E1-683CB56D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818" y="2380037"/>
            <a:ext cx="2357348" cy="41908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387FB3-2347-90EF-BB38-F1E0D7D2C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92" y="1971379"/>
            <a:ext cx="2578109" cy="476977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화면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 </a:t>
            </a:r>
            <a:r>
              <a:rPr lang="en-US" altLang="ko-KR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1C60BE-2DFB-45F2-954F-E3CAB467E219}"/>
              </a:ext>
            </a:extLst>
          </p:cNvPr>
          <p:cNvSpPr txBox="1"/>
          <p:nvPr/>
        </p:nvSpPr>
        <p:spPr>
          <a:xfrm>
            <a:off x="5109939" y="2037534"/>
            <a:ext cx="1749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이동</a:t>
            </a:r>
            <a:r>
              <a:rPr lang="en-US" altLang="ko-KR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 </a:t>
            </a:r>
            <a:r>
              <a:rPr lang="ko-KR" altLang="en-US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</a:t>
            </a:r>
            <a:r>
              <a:rPr lang="en-US" altLang="ko-KR" sz="1400" dirty="0">
                <a:solidFill>
                  <a:srgbClr val="3333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solidFill>
                <a:srgbClr val="3333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15501396-A687-47C8-94EF-1E8AA03FA531}"/>
              </a:ext>
            </a:extLst>
          </p:cNvPr>
          <p:cNvSpPr/>
          <p:nvPr/>
        </p:nvSpPr>
        <p:spPr>
          <a:xfrm>
            <a:off x="2181004" y="2901629"/>
            <a:ext cx="518788" cy="298243"/>
          </a:xfrm>
          <a:prstGeom prst="flowChartProcess">
            <a:avLst/>
          </a:prstGeom>
          <a:noFill/>
          <a:ln w="50800" cap="flat" cmpd="sng" algn="ctr">
            <a:solidFill>
              <a:srgbClr val="FC2A3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29B00AD-B669-4874-852A-CB6A56EACB74}"/>
              </a:ext>
            </a:extLst>
          </p:cNvPr>
          <p:cNvCxnSpPr>
            <a:cxnSpLocks/>
          </p:cNvCxnSpPr>
          <p:nvPr/>
        </p:nvCxnSpPr>
        <p:spPr>
          <a:xfrm>
            <a:off x="1382098" y="3045646"/>
            <a:ext cx="7989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C00493A3-EC52-491F-8C37-185768640FD4}"/>
              </a:ext>
            </a:extLst>
          </p:cNvPr>
          <p:cNvSpPr/>
          <p:nvPr/>
        </p:nvSpPr>
        <p:spPr>
          <a:xfrm>
            <a:off x="4843818" y="2521087"/>
            <a:ext cx="2329040" cy="380543"/>
          </a:xfrm>
          <a:prstGeom prst="flowChartProcess">
            <a:avLst/>
          </a:prstGeom>
          <a:noFill/>
          <a:ln w="50800" cap="flat" cmpd="sng" algn="ctr">
            <a:solidFill>
              <a:srgbClr val="01BF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CBF8AB-ACD2-4BCA-971F-6B7F8B6CC4EF}"/>
              </a:ext>
            </a:extLst>
          </p:cNvPr>
          <p:cNvCxnSpPr>
            <a:cxnSpLocks/>
          </p:cNvCxnSpPr>
          <p:nvPr/>
        </p:nvCxnSpPr>
        <p:spPr>
          <a:xfrm flipH="1">
            <a:off x="7225001" y="2721296"/>
            <a:ext cx="479527" cy="1"/>
          </a:xfrm>
          <a:prstGeom prst="straightConnector1">
            <a:avLst/>
          </a:prstGeom>
          <a:ln w="76200">
            <a:solidFill>
              <a:srgbClr val="01BF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2D03D9-2AC6-4ADF-AD18-4CCED50CC83A}"/>
              </a:ext>
            </a:extLst>
          </p:cNvPr>
          <p:cNvSpPr txBox="1"/>
          <p:nvPr/>
        </p:nvSpPr>
        <p:spPr>
          <a:xfrm>
            <a:off x="7671397" y="2564904"/>
            <a:ext cx="1365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 호스트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B2A06-7869-4F66-93ED-7F6A2E0FB1A5}"/>
              </a:ext>
            </a:extLst>
          </p:cNvPr>
          <p:cNvSpPr txBox="1"/>
          <p:nvPr/>
        </p:nvSpPr>
        <p:spPr>
          <a:xfrm>
            <a:off x="761388" y="2892096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Click!</a:t>
            </a:r>
            <a:endParaRPr lang="ko-KR" altLang="en-US" sz="1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B4F9C-C137-5C71-CC34-554C61ACCE9C}"/>
              </a:ext>
            </a:extLst>
          </p:cNvPr>
          <p:cNvSpPr txBox="1"/>
          <p:nvPr/>
        </p:nvSpPr>
        <p:spPr>
          <a:xfrm>
            <a:off x="5842244" y="771997"/>
            <a:ext cx="3301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SecondMainActivity.java / second_main.xml )</a:t>
            </a:r>
          </a:p>
        </p:txBody>
      </p:sp>
    </p:spTree>
    <p:extLst>
      <p:ext uri="{BB962C8B-B14F-4D97-AF65-F5344CB8AC3E}">
        <p14:creationId xmlns:p14="http://schemas.microsoft.com/office/powerpoint/2010/main" val="345020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이동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!’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-&gt;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메인 화면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 </a:t>
            </a:r>
            <a:r>
              <a:rPr lang="en-US" altLang="ko-KR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D01A4-A807-4587-9877-B5A82D01DA88}"/>
              </a:ext>
            </a:extLst>
          </p:cNvPr>
          <p:cNvSpPr txBox="1"/>
          <p:nvPr/>
        </p:nvSpPr>
        <p:spPr>
          <a:xfrm>
            <a:off x="1185332" y="2197088"/>
            <a:ext cx="61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r>
              <a:rPr lang="en-US" altLang="ko-KR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solidFill>
                <a:srgbClr val="0B70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6718CB-1C6E-4C9F-AB35-5510F49DAF29}"/>
              </a:ext>
            </a:extLst>
          </p:cNvPr>
          <p:cNvSpPr txBox="1"/>
          <p:nvPr/>
        </p:nvSpPr>
        <p:spPr>
          <a:xfrm>
            <a:off x="3185081" y="2242081"/>
            <a:ext cx="805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포스터</a:t>
            </a:r>
            <a:r>
              <a:rPr lang="en-US" altLang="ko-KR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solidFill>
                <a:srgbClr val="0B70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C7630-7B4A-4FF1-9BD1-ABAD8BB4AFD2}"/>
              </a:ext>
            </a:extLst>
          </p:cNvPr>
          <p:cNvSpPr txBox="1"/>
          <p:nvPr/>
        </p:nvSpPr>
        <p:spPr>
          <a:xfrm>
            <a:off x="5066518" y="2259393"/>
            <a:ext cx="1022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</a:t>
            </a:r>
            <a:r>
              <a:rPr lang="en-US" altLang="ko-KR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</a:t>
            </a:r>
            <a:r>
              <a:rPr lang="en-US" altLang="ko-KR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solidFill>
                <a:srgbClr val="0B70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F4568F-A71A-442F-8673-47E2FCC018DD}"/>
              </a:ext>
            </a:extLst>
          </p:cNvPr>
          <p:cNvSpPr txBox="1"/>
          <p:nvPr/>
        </p:nvSpPr>
        <p:spPr>
          <a:xfrm>
            <a:off x="7105832" y="2224432"/>
            <a:ext cx="1022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 정보</a:t>
            </a:r>
            <a:r>
              <a:rPr lang="en-US" altLang="ko-KR" sz="1400" dirty="0">
                <a:solidFill>
                  <a:srgbClr val="0B703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dirty="0">
              <a:solidFill>
                <a:srgbClr val="0B703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977FC3-D4D4-4213-8BB2-F73E749BD213}"/>
              </a:ext>
            </a:extLst>
          </p:cNvPr>
          <p:cNvSpPr txBox="1"/>
          <p:nvPr/>
        </p:nvSpPr>
        <p:spPr>
          <a:xfrm>
            <a:off x="421228" y="6061867"/>
            <a:ext cx="2267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intro.xml / IntroActivity.java )</a:t>
            </a:r>
          </a:p>
          <a:p>
            <a:pPr algn="l"/>
            <a:endParaRPr lang="en-US" altLang="ko-KR" sz="200" dirty="0">
              <a:solidFill>
                <a:srgbClr val="775F55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l"/>
            <a:r>
              <a:rPr lang="en-US" altLang="ko-KR" sz="10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(+ dialog1.xml)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870662-C57D-4CFA-9EB7-88DACE4715BE}"/>
              </a:ext>
            </a:extLst>
          </p:cNvPr>
          <p:cNvSpPr txBox="1"/>
          <p:nvPr/>
        </p:nvSpPr>
        <p:spPr>
          <a:xfrm>
            <a:off x="2561493" y="6054355"/>
            <a:ext cx="1908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poster.xml / Poster.java ) </a:t>
            </a:r>
          </a:p>
          <a:p>
            <a:pPr algn="l"/>
            <a:endParaRPr lang="en-US" altLang="ko-KR" sz="200" dirty="0">
              <a:solidFill>
                <a:srgbClr val="775F55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l"/>
            <a:r>
              <a:rPr lang="en-US" altLang="ko-KR" sz="10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(+ toast.xml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A53CE-0218-4EE6-934C-C41AC21EDE5E}"/>
              </a:ext>
            </a:extLst>
          </p:cNvPr>
          <p:cNvSpPr txBox="1"/>
          <p:nvPr/>
        </p:nvSpPr>
        <p:spPr>
          <a:xfrm>
            <a:off x="4369109" y="6065021"/>
            <a:ext cx="255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review.xml / ReviewActivity.java 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0E4BE-6DEB-444A-84F1-BA245E458E37}"/>
              </a:ext>
            </a:extLst>
          </p:cNvPr>
          <p:cNvSpPr txBox="1"/>
          <p:nvPr/>
        </p:nvSpPr>
        <p:spPr>
          <a:xfrm>
            <a:off x="6723522" y="6041029"/>
            <a:ext cx="2073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add.xml / AddActivity.java 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88E592-8767-8A8D-46DC-965DEB51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2633404"/>
            <a:ext cx="1847819" cy="32850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3A4B0F-BE8C-CF87-B9D7-F79CCF2D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936" y="2626468"/>
            <a:ext cx="1847819" cy="3285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BBDEE5-45DC-4569-5C2A-D4ED831D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313" y="2643779"/>
            <a:ext cx="1847820" cy="32850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9896B6-452A-10D6-C90B-17AC01907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894" y="2626468"/>
            <a:ext cx="1847818" cy="328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0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F301E3D-5B66-129C-B56D-82E14E44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50" y="2359719"/>
            <a:ext cx="2456406" cy="4366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0E3AAA-DFE9-8CC1-B40D-7AF598D0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754" y="2359720"/>
            <a:ext cx="2456407" cy="436694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 (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D01A4-A807-4587-9877-B5A82D01DA88}"/>
              </a:ext>
            </a:extLst>
          </p:cNvPr>
          <p:cNvSpPr txBox="1"/>
          <p:nvPr/>
        </p:nvSpPr>
        <p:spPr>
          <a:xfrm>
            <a:off x="3099701" y="1945710"/>
            <a:ext cx="324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라디오 버튼 체크 후 </a:t>
            </a:r>
            <a:r>
              <a:rPr lang="en-US" altLang="ko-KR" sz="14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4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자세히 보기</a:t>
            </a:r>
            <a:r>
              <a:rPr lang="en-US" altLang="ko-KR" sz="14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4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클릭</a:t>
            </a:r>
            <a:r>
              <a:rPr lang="en-US" altLang="ko-KR" sz="1400" dirty="0">
                <a:solidFill>
                  <a:srgbClr val="0070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solidFill>
                <a:srgbClr val="0070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9A6DF61-8B2B-4F2A-8D40-C92288D25130}"/>
              </a:ext>
            </a:extLst>
          </p:cNvPr>
          <p:cNvSpPr/>
          <p:nvPr/>
        </p:nvSpPr>
        <p:spPr>
          <a:xfrm>
            <a:off x="2814344" y="3566763"/>
            <a:ext cx="488266" cy="2557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1BF0A"/>
          </a:solidFill>
          <a:ln>
            <a:solidFill>
              <a:srgbClr val="01BF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424FB99-C054-4ACB-B26F-C34152344B80}"/>
              </a:ext>
            </a:extLst>
          </p:cNvPr>
          <p:cNvSpPr/>
          <p:nvPr/>
        </p:nvSpPr>
        <p:spPr>
          <a:xfrm>
            <a:off x="3419872" y="5661249"/>
            <a:ext cx="790996" cy="399686"/>
          </a:xfrm>
          <a:prstGeom prst="rect">
            <a:avLst/>
          </a:prstGeom>
          <a:noFill/>
          <a:ln w="38100">
            <a:solidFill>
              <a:srgbClr val="01BF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77B5F21D-AF95-41B7-9184-AB78920560DC}"/>
              </a:ext>
            </a:extLst>
          </p:cNvPr>
          <p:cNvSpPr/>
          <p:nvPr/>
        </p:nvSpPr>
        <p:spPr>
          <a:xfrm>
            <a:off x="3406755" y="3591574"/>
            <a:ext cx="805206" cy="206147"/>
          </a:xfrm>
          <a:prstGeom prst="rect">
            <a:avLst/>
          </a:prstGeom>
          <a:noFill/>
          <a:ln w="38100">
            <a:solidFill>
              <a:srgbClr val="01BF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0E71FD3-2EA3-499F-A330-E0DF2A6506AA}"/>
              </a:ext>
            </a:extLst>
          </p:cNvPr>
          <p:cNvSpPr/>
          <p:nvPr/>
        </p:nvSpPr>
        <p:spPr>
          <a:xfrm>
            <a:off x="4201347" y="5792247"/>
            <a:ext cx="2213417" cy="2160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1BF0A"/>
          </a:solidFill>
          <a:ln>
            <a:solidFill>
              <a:srgbClr val="01BF0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B0F71-6E52-48AB-9052-1039A2C35DCA}"/>
              </a:ext>
            </a:extLst>
          </p:cNvPr>
          <p:cNvSpPr txBox="1"/>
          <p:nvPr/>
        </p:nvSpPr>
        <p:spPr>
          <a:xfrm>
            <a:off x="6549854" y="2029468"/>
            <a:ext cx="2158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설정한 대화 상자가 나옴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24D5E-B361-C3CA-BE45-7AA2C5618C23}"/>
              </a:ext>
            </a:extLst>
          </p:cNvPr>
          <p:cNvSpPr txBox="1"/>
          <p:nvPr/>
        </p:nvSpPr>
        <p:spPr>
          <a:xfrm>
            <a:off x="5508104" y="739011"/>
            <a:ext cx="39571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775F55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 intro.xml / IntroActivity.java / dialog1.xml)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DE3DA-C0E2-947C-417E-3BACC64C3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45" y="2362282"/>
            <a:ext cx="2456407" cy="43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1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648601-02E7-B248-9817-D91D054C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8" y="2094570"/>
            <a:ext cx="1640124" cy="2915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EE1D1C-E3B7-5BAF-8BD5-810D1A65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44" y="2091050"/>
            <a:ext cx="1640124" cy="29157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C109CF-FB99-6CCD-4655-FABE162A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341" y="3747512"/>
            <a:ext cx="1629175" cy="28963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66BE50-DABC-40E8-A438-7A2BB0102FA0}"/>
              </a:ext>
            </a:extLst>
          </p:cNvPr>
          <p:cNvSpPr txBox="1"/>
          <p:nvPr/>
        </p:nvSpPr>
        <p:spPr>
          <a:xfrm>
            <a:off x="-8725" y="5665265"/>
            <a:ext cx="19182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돌아가기 버튼 </a:t>
            </a:r>
            <a:endParaRPr lang="en-US" altLang="ko-KR" sz="1400" dirty="0">
              <a:solidFill>
                <a:srgbClr val="FF33C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/>
            <a:r>
              <a:rPr lang="ko-KR" altLang="en-US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 시</a:t>
            </a:r>
            <a:r>
              <a:rPr lang="en-US" altLang="ko-KR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대화상자 </a:t>
            </a:r>
            <a:endParaRPr lang="en-US" altLang="ko-KR" sz="1400" dirty="0">
              <a:solidFill>
                <a:srgbClr val="FF33C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l"/>
            <a:r>
              <a:rPr lang="ko-KR" altLang="en-US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꺼짐</a:t>
            </a:r>
            <a:r>
              <a:rPr lang="en-US" altLang="ko-KR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solidFill>
                <a:srgbClr val="FF33C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 (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BE362-3451-4BFB-9EF1-9799A937D267}"/>
              </a:ext>
            </a:extLst>
          </p:cNvPr>
          <p:cNvSpPr txBox="1"/>
          <p:nvPr/>
        </p:nvSpPr>
        <p:spPr>
          <a:xfrm>
            <a:off x="4266134" y="1654821"/>
            <a:ext cx="4861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라디오 버튼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‘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자세히 보기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클릭 시 보이는 대화상자들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CA035E1-54E7-4AE3-B1FC-56EEE956E066}"/>
              </a:ext>
            </a:extLst>
          </p:cNvPr>
          <p:cNvSpPr/>
          <p:nvPr/>
        </p:nvSpPr>
        <p:spPr>
          <a:xfrm>
            <a:off x="554815" y="6145036"/>
            <a:ext cx="1918237" cy="214910"/>
          </a:xfrm>
          <a:prstGeom prst="rightArrow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D2CFD0-6F06-4BAC-F42E-3DD53E111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05" y="2091049"/>
            <a:ext cx="1637912" cy="29118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8E0856-9FA8-12AA-2417-B100A2FCE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755" y="2091049"/>
            <a:ext cx="1637912" cy="2911843"/>
          </a:xfrm>
          <a:prstGeom prst="rect">
            <a:avLst/>
          </a:prstGeom>
        </p:spPr>
      </p:pic>
      <p:sp>
        <p:nvSpPr>
          <p:cNvPr id="33" name="Rectangle 14">
            <a:extLst>
              <a:ext uri="{FF2B5EF4-FFF2-40B4-BE49-F238E27FC236}">
                <a16:creationId xmlns:a16="http://schemas.microsoft.com/office/drawing/2014/main" id="{306E1A08-98F6-4404-AAC4-D4293390141C}"/>
              </a:ext>
            </a:extLst>
          </p:cNvPr>
          <p:cNvSpPr/>
          <p:nvPr/>
        </p:nvSpPr>
        <p:spPr>
          <a:xfrm>
            <a:off x="2555776" y="6165304"/>
            <a:ext cx="480673" cy="221510"/>
          </a:xfrm>
          <a:prstGeom prst="rect">
            <a:avLst/>
          </a:prstGeom>
          <a:noFill/>
          <a:ln w="38100"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D7C48A-85A9-BCEC-8002-B5F874268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2545" y="3747513"/>
            <a:ext cx="1629175" cy="28963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3C8722-CAA0-F410-DF97-21EEA1B05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508" y="3735431"/>
            <a:ext cx="1629175" cy="28963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F194DD-9774-281B-A005-4DA6488FA6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713" y="3747257"/>
            <a:ext cx="1629175" cy="28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4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E91949-C2B8-E0AF-3DE6-A84744BC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94" y="2206332"/>
            <a:ext cx="2531012" cy="449957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0EA3CA9-E346-4B15-BF10-4B2C58A8089A}"/>
              </a:ext>
            </a:extLst>
          </p:cNvPr>
          <p:cNvSpPr txBox="1">
            <a:spLocks/>
          </p:cNvSpPr>
          <p:nvPr/>
        </p:nvSpPr>
        <p:spPr>
          <a:xfrm>
            <a:off x="546112" y="1370982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메인 화면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3935775-2D70-44DC-BFA0-3C3FFAAFDBCC}"/>
              </a:ext>
            </a:extLst>
          </p:cNvPr>
          <p:cNvSpPr txBox="1">
            <a:spLocks/>
          </p:cNvSpPr>
          <p:nvPr/>
        </p:nvSpPr>
        <p:spPr>
          <a:xfrm>
            <a:off x="554815" y="28711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Term Project (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학기 이후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D01A4-A807-4587-9877-B5A82D01DA88}"/>
              </a:ext>
            </a:extLst>
          </p:cNvPr>
          <p:cNvSpPr txBox="1"/>
          <p:nvPr/>
        </p:nvSpPr>
        <p:spPr>
          <a:xfrm rot="20007316">
            <a:off x="3730756" y="5402718"/>
            <a:ext cx="1211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‘HOME’</a:t>
            </a:r>
            <a:r>
              <a:rPr lang="ko-KR" altLang="en-US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클릭</a:t>
            </a:r>
            <a:r>
              <a:rPr lang="en-US" altLang="ko-KR" sz="1400" dirty="0">
                <a:solidFill>
                  <a:srgbClr val="FF33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solidFill>
                <a:srgbClr val="FF33C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9A6DF61-8B2B-4F2A-8D40-C92288D25130}"/>
              </a:ext>
            </a:extLst>
          </p:cNvPr>
          <p:cNvSpPr/>
          <p:nvPr/>
        </p:nvSpPr>
        <p:spPr>
          <a:xfrm rot="20039677">
            <a:off x="3551006" y="5631732"/>
            <a:ext cx="1885017" cy="3077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33CC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77B5F21D-AF95-41B7-9184-AB78920560DC}"/>
              </a:ext>
            </a:extLst>
          </p:cNvPr>
          <p:cNvSpPr/>
          <p:nvPr/>
        </p:nvSpPr>
        <p:spPr>
          <a:xfrm>
            <a:off x="1213946" y="6086985"/>
            <a:ext cx="2483860" cy="243617"/>
          </a:xfrm>
          <a:prstGeom prst="rect">
            <a:avLst/>
          </a:prstGeom>
          <a:noFill/>
          <a:ln w="38100">
            <a:solidFill>
              <a:srgbClr val="FF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B0F71-6E52-48AB-9052-1039A2C35DCA}"/>
              </a:ext>
            </a:extLst>
          </p:cNvPr>
          <p:cNvSpPr txBox="1"/>
          <p:nvPr/>
        </p:nvSpPr>
        <p:spPr>
          <a:xfrm>
            <a:off x="5667819" y="1836347"/>
            <a:ext cx="2008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 화면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화면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나옴</a:t>
            </a:r>
            <a:r>
              <a:rPr lang="en-US" altLang="ko-KR" sz="1400" dirty="0">
                <a:highlight>
                  <a:srgbClr val="FFFF0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sz="1400" dirty="0">
              <a:highlight>
                <a:srgbClr val="FFFF00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46522B-44E0-745F-9CB3-63299857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204864"/>
            <a:ext cx="2531012" cy="44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44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4102</TotalTime>
  <Words>1252</Words>
  <Application>Microsoft Office PowerPoint</Application>
  <PresentationFormat>화면 슬라이드 쇼(4:3)</PresentationFormat>
  <Paragraphs>287</Paragraphs>
  <Slides>29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HY나무L</vt:lpstr>
      <vt:lpstr>맑은 고딕</vt:lpstr>
      <vt:lpstr>에스코어 드림 3 Light</vt:lpstr>
      <vt:lpstr>에스코어 드림 4 Regular</vt:lpstr>
      <vt:lpstr>에스코어 드림 5 Medium</vt:lpstr>
      <vt:lpstr>에스코어 드림 6 Bold</vt:lpstr>
      <vt:lpstr>에스코어 드림 8 Heavy</vt:lpstr>
      <vt:lpstr>휴먼편지체</vt:lpstr>
      <vt:lpstr>Wingdings</vt:lpstr>
      <vt:lpstr>Wingdings 2</vt:lpstr>
      <vt:lpstr>가을</vt:lpstr>
      <vt:lpstr>201858103 컴퓨터공학부 김지윤</vt:lpstr>
      <vt:lpstr>Term Project</vt:lpstr>
      <vt:lpstr>Term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Term Project : Code</vt:lpstr>
      <vt:lpstr>Term Project : Code</vt:lpstr>
      <vt:lpstr>Term Project : Code</vt:lpstr>
      <vt:lpstr>Term Project : Code</vt:lpstr>
      <vt:lpstr>Term Project : Code</vt:lpstr>
      <vt:lpstr>Term Project : Code</vt:lpstr>
      <vt:lpstr>Term Project : Code</vt:lpstr>
      <vt:lpstr>Term Project : Code</vt:lpstr>
      <vt:lpstr>Term Project : Code</vt:lpstr>
      <vt:lpstr>Term Project :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김지윤(컴퓨터공학부)</cp:lastModifiedBy>
  <cp:revision>842</cp:revision>
  <dcterms:created xsi:type="dcterms:W3CDTF">2011-08-27T14:53:28Z</dcterms:created>
  <dcterms:modified xsi:type="dcterms:W3CDTF">2022-12-02T07:27:02Z</dcterms:modified>
</cp:coreProperties>
</file>